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Play"/>
      <p:regular r:id="rId17"/>
      <p:bold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19" roundtripDataSignature="AMtx7mgNz/tOitPT88mO0Ibs+j4hRRUY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font" Target="fonts/Play-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b9872f4fb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g3b9872f4fb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a1fdbd2f8a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a1fdbd2f8a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25"/>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b="0">
                <a:solidFill>
                  <a:srgbClr val="55A52E"/>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 name="Google Shape;14;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 name="Google Shape;15;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16" name="Google Shape;16;p25"/>
          <p:cNvPicPr preferRelativeResize="0"/>
          <p:nvPr/>
        </p:nvPicPr>
        <p:blipFill rotWithShape="1">
          <a:blip r:embed="rId2">
            <a:alphaModFix/>
          </a:blip>
          <a:srcRect b="0" l="0" r="0" t="0"/>
          <a:stretch/>
        </p:blipFill>
        <p:spPr>
          <a:xfrm>
            <a:off x="7297416" y="73550"/>
            <a:ext cx="1534884" cy="93676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26"/>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solidFill>
                  <a:srgbClr val="55A52E"/>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2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 name="Google Shape;20;p2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1" name="Google Shape;21;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22" name="Google Shape;22;p26"/>
          <p:cNvPicPr preferRelativeResize="0"/>
          <p:nvPr/>
        </p:nvPicPr>
        <p:blipFill rotWithShape="1">
          <a:blip r:embed="rId2">
            <a:alphaModFix/>
          </a:blip>
          <a:srcRect b="0" l="0" r="0" t="0"/>
          <a:stretch/>
        </p:blipFill>
        <p:spPr>
          <a:xfrm>
            <a:off x="7297416" y="73550"/>
            <a:ext cx="1534884" cy="93676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26" name="Google Shape;26;p27"/>
          <p:cNvPicPr preferRelativeResize="0"/>
          <p:nvPr/>
        </p:nvPicPr>
        <p:blipFill rotWithShape="1">
          <a:blip r:embed="rId2">
            <a:alphaModFix/>
          </a:blip>
          <a:srcRect b="0" l="0" r="0" t="0"/>
          <a:stretch/>
        </p:blipFill>
        <p:spPr>
          <a:xfrm>
            <a:off x="7453016" y="263951"/>
            <a:ext cx="1379284" cy="8418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28"/>
          <p:cNvSpPr txBox="1"/>
          <p:nvPr>
            <p:ph type="title"/>
          </p:nvPr>
        </p:nvSpPr>
        <p:spPr>
          <a:xfrm>
            <a:off x="311700" y="445025"/>
            <a:ext cx="6913853"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solidFill>
                  <a:srgbClr val="55A52E"/>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30" name="Google Shape;30;p28"/>
          <p:cNvPicPr preferRelativeResize="0"/>
          <p:nvPr/>
        </p:nvPicPr>
        <p:blipFill rotWithShape="1">
          <a:blip r:embed="rId2">
            <a:alphaModFix/>
          </a:blip>
          <a:srcRect b="0" l="0" r="0" t="0"/>
          <a:stretch/>
        </p:blipFill>
        <p:spPr>
          <a:xfrm>
            <a:off x="7297416" y="73550"/>
            <a:ext cx="1534884" cy="93676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2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3" name="Google Shape;33;p2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4" name="Google Shape;3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35" name="Google Shape;35;p29"/>
          <p:cNvPicPr preferRelativeResize="0"/>
          <p:nvPr/>
        </p:nvPicPr>
        <p:blipFill rotWithShape="1">
          <a:blip r:embed="rId2">
            <a:alphaModFix/>
          </a:blip>
          <a:srcRect b="0" l="0" r="0" t="0"/>
          <a:stretch/>
        </p:blipFill>
        <p:spPr>
          <a:xfrm>
            <a:off x="7297416" y="73550"/>
            <a:ext cx="1534884" cy="93676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3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8" name="Google Shape;38;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39" name="Google Shape;39;p30"/>
          <p:cNvPicPr preferRelativeResize="0"/>
          <p:nvPr/>
        </p:nvPicPr>
        <p:blipFill rotWithShape="1">
          <a:blip r:embed="rId2">
            <a:alphaModFix/>
          </a:blip>
          <a:srcRect b="0" l="0" r="0" t="0"/>
          <a:stretch/>
        </p:blipFill>
        <p:spPr>
          <a:xfrm>
            <a:off x="7297416" y="73550"/>
            <a:ext cx="1534884" cy="93676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3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 name="Google Shape;43;p3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3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5" name="Google Shape;45;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3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8" name="Google Shape;48;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pic>
        <p:nvPicPr>
          <p:cNvPr descr="A green and white logo&#10;&#10;Description automatically generated" id="49" name="Google Shape;49;p32"/>
          <p:cNvPicPr preferRelativeResize="0"/>
          <p:nvPr/>
        </p:nvPicPr>
        <p:blipFill rotWithShape="1">
          <a:blip r:embed="rId2">
            <a:alphaModFix/>
          </a:blip>
          <a:srcRect b="0" l="0" r="0" t="0"/>
          <a:stretch/>
        </p:blipFill>
        <p:spPr>
          <a:xfrm>
            <a:off x="7297416" y="73550"/>
            <a:ext cx="1534884" cy="93676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3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3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Play"/>
                <a:ea typeface="Play"/>
                <a:cs typeface="Play"/>
                <a:sym typeface="Play"/>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4.jpg"/><Relationship Id="rId10" Type="http://schemas.openxmlformats.org/officeDocument/2006/relationships/image" Target="../media/image12.jpg"/><Relationship Id="rId9" Type="http://schemas.openxmlformats.org/officeDocument/2006/relationships/image" Target="../media/image5.png"/><Relationship Id="rId5" Type="http://schemas.openxmlformats.org/officeDocument/2006/relationships/image" Target="../media/image2.jpg"/><Relationship Id="rId6" Type="http://schemas.openxmlformats.org/officeDocument/2006/relationships/image" Target="../media/image10.png"/><Relationship Id="rId7" Type="http://schemas.openxmlformats.org/officeDocument/2006/relationships/image" Target="../media/image1.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
          <p:cNvPicPr preferRelativeResize="0"/>
          <p:nvPr/>
        </p:nvPicPr>
        <p:blipFill rotWithShape="1">
          <a:blip r:embed="rId3">
            <a:alphaModFix/>
          </a:blip>
          <a:srcRect b="14755" l="0" r="0" t="33577"/>
          <a:stretch/>
        </p:blipFill>
        <p:spPr>
          <a:xfrm>
            <a:off x="-1" y="-190500"/>
            <a:ext cx="9144000" cy="6282409"/>
          </a:xfrm>
          <a:prstGeom prst="rect">
            <a:avLst/>
          </a:prstGeom>
          <a:noFill/>
          <a:ln>
            <a:noFill/>
          </a:ln>
        </p:spPr>
      </p:pic>
      <p:sp>
        <p:nvSpPr>
          <p:cNvPr id="61" name="Google Shape;61;p1"/>
          <p:cNvSpPr txBox="1"/>
          <p:nvPr>
            <p:ph idx="1" type="subTitle"/>
          </p:nvPr>
        </p:nvSpPr>
        <p:spPr>
          <a:xfrm>
            <a:off x="2213260" y="400444"/>
            <a:ext cx="4717500" cy="792600"/>
          </a:xfrm>
          <a:prstGeom prst="rect">
            <a:avLst/>
          </a:prstGeom>
          <a:noFill/>
          <a:ln>
            <a:noFill/>
          </a:ln>
        </p:spPr>
        <p:txBody>
          <a:bodyPr anchorCtr="0" anchor="t" bIns="91425" lIns="91425" spcFirstLastPara="1" rIns="91425" wrap="square" tIns="91425">
            <a:normAutofit fontScale="77500"/>
          </a:bodyPr>
          <a:lstStyle/>
          <a:p>
            <a:pPr indent="0" lvl="0" marL="0" rtl="0" algn="ctr">
              <a:lnSpc>
                <a:spcPct val="100000"/>
              </a:lnSpc>
              <a:spcBef>
                <a:spcPts val="0"/>
              </a:spcBef>
              <a:spcAft>
                <a:spcPts val="0"/>
              </a:spcAft>
              <a:buSzPct val="87500"/>
              <a:buNone/>
            </a:pPr>
            <a:r>
              <a:rPr lang="fr-FR" sz="3200">
                <a:solidFill>
                  <a:schemeClr val="lt1"/>
                </a:solidFill>
              </a:rPr>
              <a:t>Le don comme reconnaissance</a:t>
            </a:r>
            <a:endParaRPr>
              <a:solidFill>
                <a:schemeClr val="lt1"/>
              </a:solidFill>
            </a:endParaRPr>
          </a:p>
        </p:txBody>
      </p:sp>
      <p:sp>
        <p:nvSpPr>
          <p:cNvPr id="62" name="Google Shape;62;p1"/>
          <p:cNvSpPr txBox="1"/>
          <p:nvPr/>
        </p:nvSpPr>
        <p:spPr>
          <a:xfrm>
            <a:off x="4000783" y="945400"/>
            <a:ext cx="14970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chemeClr val="lt1"/>
                </a:solidFill>
                <a:latin typeface="Play"/>
                <a:ea typeface="Play"/>
                <a:cs typeface="Play"/>
                <a:sym typeface="Play"/>
              </a:rPr>
              <a:t>Détox’ 202</a:t>
            </a:r>
            <a:r>
              <a:rPr b="1" lang="fr-FR">
                <a:solidFill>
                  <a:schemeClr val="lt1"/>
                </a:solidFill>
                <a:latin typeface="Play"/>
                <a:ea typeface="Play"/>
                <a:cs typeface="Play"/>
                <a:sym typeface="Play"/>
              </a:rPr>
              <a:t>6</a:t>
            </a:r>
            <a:endParaRPr b="0" i="0" sz="1400" u="none" cap="none" strike="noStrike">
              <a:solidFill>
                <a:schemeClr val="lt1"/>
              </a:solidFill>
              <a:latin typeface="Arial"/>
              <a:ea typeface="Arial"/>
              <a:cs typeface="Arial"/>
              <a:sym typeface="Arial"/>
            </a:endParaRPr>
          </a:p>
        </p:txBody>
      </p:sp>
      <p:pic>
        <p:nvPicPr>
          <p:cNvPr descr="A green logo with a globe&#10;&#10;Description automatically generated" id="63" name="Google Shape;63;p1"/>
          <p:cNvPicPr preferRelativeResize="0"/>
          <p:nvPr/>
        </p:nvPicPr>
        <p:blipFill rotWithShape="1">
          <a:blip r:embed="rId4">
            <a:alphaModFix/>
          </a:blip>
          <a:srcRect b="0" l="0" r="0" t="0"/>
          <a:stretch/>
        </p:blipFill>
        <p:spPr>
          <a:xfrm>
            <a:off x="3276600" y="3474567"/>
            <a:ext cx="2945375" cy="17976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p2"/>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fr-FR" sz="2400"/>
              <a:t>Le projet</a:t>
            </a:r>
            <a:endParaRPr/>
          </a:p>
        </p:txBody>
      </p:sp>
      <p:sp>
        <p:nvSpPr>
          <p:cNvPr id="69" name="Google Shape;69;p2"/>
          <p:cNvSpPr txBox="1"/>
          <p:nvPr>
            <p:ph idx="1" type="body"/>
          </p:nvPr>
        </p:nvSpPr>
        <p:spPr>
          <a:xfrm>
            <a:off x="311700" y="1152475"/>
            <a:ext cx="8520600" cy="3100973"/>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lt1"/>
              </a:buClr>
              <a:buSzPts val="1600"/>
              <a:buChar char="●"/>
            </a:pPr>
            <a:r>
              <a:rPr b="1" lang="fr-FR" sz="1600">
                <a:solidFill>
                  <a:schemeClr val="dk1"/>
                </a:solidFill>
              </a:rPr>
              <a:t>Détox’ la Terre, </a:t>
            </a:r>
            <a:r>
              <a:rPr lang="fr-FR" sz="1600">
                <a:solidFill>
                  <a:schemeClr val="dk1"/>
                </a:solidFill>
              </a:rPr>
              <a:t>un projet œcuménique, avec:</a:t>
            </a:r>
            <a:endParaRPr/>
          </a:p>
          <a:p>
            <a:pPr indent="-285750" lvl="0" marL="742950" rtl="0" algn="l">
              <a:lnSpc>
                <a:spcPct val="115000"/>
              </a:lnSpc>
              <a:spcBef>
                <a:spcPts val="0"/>
              </a:spcBef>
              <a:spcAft>
                <a:spcPts val="0"/>
              </a:spcAft>
              <a:buSzPts val="1800"/>
              <a:buFont typeface="Noto Sans Symbols"/>
              <a:buChar char="✔"/>
            </a:pPr>
            <a:r>
              <a:rPr lang="fr-FR" sz="1600">
                <a:solidFill>
                  <a:schemeClr val="dk1"/>
                </a:solidFill>
              </a:rPr>
              <a:t>des catholiques</a:t>
            </a:r>
            <a:endParaRPr/>
          </a:p>
          <a:p>
            <a:pPr indent="-285750" lvl="0" marL="742950" rtl="0" algn="l">
              <a:lnSpc>
                <a:spcPct val="115000"/>
              </a:lnSpc>
              <a:spcBef>
                <a:spcPts val="0"/>
              </a:spcBef>
              <a:spcAft>
                <a:spcPts val="0"/>
              </a:spcAft>
              <a:buSzPts val="1800"/>
              <a:buFont typeface="Noto Sans Symbols"/>
              <a:buChar char="✔"/>
            </a:pPr>
            <a:r>
              <a:rPr lang="fr-FR" sz="1600">
                <a:solidFill>
                  <a:schemeClr val="dk1"/>
                </a:solidFill>
              </a:rPr>
              <a:t>des réformés</a:t>
            </a:r>
            <a:endParaRPr/>
          </a:p>
          <a:p>
            <a:pPr indent="-285750" lvl="0" marL="742950" rtl="0" algn="l">
              <a:lnSpc>
                <a:spcPct val="115000"/>
              </a:lnSpc>
              <a:spcBef>
                <a:spcPts val="0"/>
              </a:spcBef>
              <a:spcAft>
                <a:spcPts val="0"/>
              </a:spcAft>
              <a:buSzPts val="1800"/>
              <a:buFont typeface="Noto Sans Symbols"/>
              <a:buChar char="✔"/>
            </a:pPr>
            <a:r>
              <a:rPr lang="fr-FR" sz="1600">
                <a:solidFill>
                  <a:schemeClr val="dk1"/>
                </a:solidFill>
              </a:rPr>
              <a:t>des évangéliques, et toutes les personnes qui le souhaitent</a:t>
            </a:r>
            <a:endParaRPr/>
          </a:p>
          <a:p>
            <a:pPr indent="-171450" lvl="0" marL="742950" rtl="0" algn="l">
              <a:lnSpc>
                <a:spcPct val="115000"/>
              </a:lnSpc>
              <a:spcBef>
                <a:spcPts val="0"/>
              </a:spcBef>
              <a:spcAft>
                <a:spcPts val="0"/>
              </a:spcAft>
              <a:buSzPts val="1800"/>
              <a:buFont typeface="Noto Sans Symbols"/>
              <a:buNone/>
            </a:pPr>
            <a:r>
              <a:t/>
            </a:r>
            <a:endParaRPr sz="1600">
              <a:solidFill>
                <a:schemeClr val="dk1"/>
              </a:solidFill>
            </a:endParaRPr>
          </a:p>
          <a:p>
            <a:pPr indent="-330200" lvl="0" marL="457200" rtl="0" algn="l">
              <a:lnSpc>
                <a:spcPct val="115000"/>
              </a:lnSpc>
              <a:spcBef>
                <a:spcPts val="0"/>
              </a:spcBef>
              <a:spcAft>
                <a:spcPts val="0"/>
              </a:spcAft>
              <a:buClr>
                <a:schemeClr val="lt1"/>
              </a:buClr>
              <a:buSzPts val="1600"/>
              <a:buChar char="●"/>
            </a:pPr>
            <a:r>
              <a:rPr lang="fr-FR" sz="1600">
                <a:solidFill>
                  <a:schemeClr val="dk1"/>
                </a:solidFill>
              </a:rPr>
              <a:t>En partenariat avec :</a:t>
            </a:r>
            <a:endParaRPr/>
          </a:p>
          <a:p>
            <a:pPr indent="0" lvl="0" marL="457200" rtl="0" algn="l">
              <a:lnSpc>
                <a:spcPct val="115000"/>
              </a:lnSpc>
              <a:spcBef>
                <a:spcPts val="0"/>
              </a:spcBef>
              <a:spcAft>
                <a:spcPts val="0"/>
              </a:spcAft>
              <a:buSzPts val="1800"/>
              <a:buNone/>
            </a:pPr>
            <a:r>
              <a:t/>
            </a:r>
            <a:endParaRPr sz="1600">
              <a:solidFill>
                <a:schemeClr val="dk1"/>
              </a:solidFill>
            </a:endParaRPr>
          </a:p>
          <a:p>
            <a:pPr indent="0" lvl="0" marL="457200" rtl="0" algn="l">
              <a:lnSpc>
                <a:spcPct val="115000"/>
              </a:lnSpc>
              <a:spcBef>
                <a:spcPts val="0"/>
              </a:spcBef>
              <a:spcAft>
                <a:spcPts val="0"/>
              </a:spcAft>
              <a:buSzPts val="1800"/>
              <a:buNone/>
            </a:pPr>
            <a:r>
              <a:t/>
            </a:r>
            <a:endParaRPr sz="1400">
              <a:solidFill>
                <a:schemeClr val="dk1"/>
              </a:solidFill>
            </a:endParaRPr>
          </a:p>
          <a:p>
            <a:pPr indent="0" lvl="0" marL="457200" rtl="0" algn="l">
              <a:lnSpc>
                <a:spcPct val="115000"/>
              </a:lnSpc>
              <a:spcBef>
                <a:spcPts val="0"/>
              </a:spcBef>
              <a:spcAft>
                <a:spcPts val="0"/>
              </a:spcAft>
              <a:buSzPts val="1800"/>
              <a:buNone/>
            </a:pPr>
            <a:r>
              <a:t/>
            </a:r>
            <a:endParaRPr sz="1400">
              <a:solidFill>
                <a:schemeClr val="dk1"/>
              </a:solidFill>
            </a:endParaRPr>
          </a:p>
          <a:p>
            <a:pPr indent="0" lvl="0" marL="457200" rtl="0" algn="l">
              <a:lnSpc>
                <a:spcPct val="115000"/>
              </a:lnSpc>
              <a:spcBef>
                <a:spcPts val="0"/>
              </a:spcBef>
              <a:spcAft>
                <a:spcPts val="0"/>
              </a:spcAft>
              <a:buSzPts val="1800"/>
              <a:buNone/>
            </a:pPr>
            <a:r>
              <a:t/>
            </a:r>
            <a:endParaRPr sz="1400">
              <a:solidFill>
                <a:schemeClr val="dk1"/>
              </a:solidFill>
            </a:endParaRPr>
          </a:p>
          <a:p>
            <a:pPr indent="0" lvl="0" marL="457200" rtl="0" algn="l">
              <a:lnSpc>
                <a:spcPct val="115000"/>
              </a:lnSpc>
              <a:spcBef>
                <a:spcPts val="0"/>
              </a:spcBef>
              <a:spcAft>
                <a:spcPts val="0"/>
              </a:spcAft>
              <a:buSzPts val="1800"/>
              <a:buNone/>
            </a:pPr>
            <a:r>
              <a:rPr lang="fr-FR" sz="1400">
                <a:solidFill>
                  <a:schemeClr val="dk1"/>
                </a:solidFill>
              </a:rPr>
              <a:t>Et :</a:t>
            </a:r>
            <a:endParaRPr sz="1500">
              <a:solidFill>
                <a:schemeClr val="dk1"/>
              </a:solidFill>
            </a:endParaRPr>
          </a:p>
        </p:txBody>
      </p:sp>
      <p:pic>
        <p:nvPicPr>
          <p:cNvPr descr="A logo for a company&#10;&#10;Description automatically generated with medium confidence" id="70" name="Google Shape;70;p2"/>
          <p:cNvPicPr preferRelativeResize="0"/>
          <p:nvPr/>
        </p:nvPicPr>
        <p:blipFill rotWithShape="1">
          <a:blip r:embed="rId3">
            <a:alphaModFix/>
          </a:blip>
          <a:srcRect b="0" l="0" r="0" t="0"/>
          <a:stretch/>
        </p:blipFill>
        <p:spPr>
          <a:xfrm>
            <a:off x="3568001" y="2831362"/>
            <a:ext cx="2659909" cy="1255477"/>
          </a:xfrm>
          <a:prstGeom prst="rect">
            <a:avLst/>
          </a:prstGeom>
          <a:noFill/>
          <a:ln>
            <a:noFill/>
          </a:ln>
        </p:spPr>
      </p:pic>
      <p:pic>
        <p:nvPicPr>
          <p:cNvPr descr="A red and white logo&#10;&#10;Description automatically generated" id="71" name="Google Shape;71;p2"/>
          <p:cNvPicPr preferRelativeResize="0"/>
          <p:nvPr/>
        </p:nvPicPr>
        <p:blipFill rotWithShape="1">
          <a:blip r:embed="rId4">
            <a:alphaModFix/>
          </a:blip>
          <a:srcRect b="0" l="0" r="0" t="0"/>
          <a:stretch/>
        </p:blipFill>
        <p:spPr>
          <a:xfrm>
            <a:off x="1562992" y="3071909"/>
            <a:ext cx="1939247" cy="494251"/>
          </a:xfrm>
          <a:prstGeom prst="rect">
            <a:avLst/>
          </a:prstGeom>
          <a:noFill/>
          <a:ln>
            <a:noFill/>
          </a:ln>
        </p:spPr>
      </p:pic>
      <p:pic>
        <p:nvPicPr>
          <p:cNvPr descr="A logo with text on it&#10;&#10;Description automatically generated with medium confidence" id="72" name="Google Shape;72;p2"/>
          <p:cNvPicPr preferRelativeResize="0"/>
          <p:nvPr/>
        </p:nvPicPr>
        <p:blipFill rotWithShape="1">
          <a:blip r:embed="rId5">
            <a:alphaModFix/>
          </a:blip>
          <a:srcRect b="0" l="0" r="0" t="0"/>
          <a:stretch/>
        </p:blipFill>
        <p:spPr>
          <a:xfrm>
            <a:off x="6675120" y="2771652"/>
            <a:ext cx="2305988" cy="1115875"/>
          </a:xfrm>
          <a:prstGeom prst="rect">
            <a:avLst/>
          </a:prstGeom>
          <a:noFill/>
          <a:ln>
            <a:noFill/>
          </a:ln>
        </p:spPr>
      </p:pic>
      <p:grpSp>
        <p:nvGrpSpPr>
          <p:cNvPr id="73" name="Google Shape;73;p2"/>
          <p:cNvGrpSpPr/>
          <p:nvPr/>
        </p:nvGrpSpPr>
        <p:grpSpPr>
          <a:xfrm>
            <a:off x="2199036" y="4538798"/>
            <a:ext cx="1409583" cy="805049"/>
            <a:chOff x="218332" y="4338451"/>
            <a:chExt cx="1409583" cy="805049"/>
          </a:xfrm>
        </p:grpSpPr>
        <p:pic>
          <p:nvPicPr>
            <p:cNvPr descr="A black and green text&#10;&#10;Description automatically generated" id="74" name="Google Shape;74;p2"/>
            <p:cNvPicPr preferRelativeResize="0"/>
            <p:nvPr/>
          </p:nvPicPr>
          <p:blipFill rotWithShape="1">
            <a:blip r:embed="rId6">
              <a:alphaModFix/>
            </a:blip>
            <a:srcRect b="0" l="0" r="0" t="0"/>
            <a:stretch/>
          </p:blipFill>
          <p:spPr>
            <a:xfrm>
              <a:off x="218332" y="4338451"/>
              <a:ext cx="1316215" cy="720047"/>
            </a:xfrm>
            <a:prstGeom prst="rect">
              <a:avLst/>
            </a:prstGeom>
            <a:noFill/>
            <a:ln>
              <a:noFill/>
            </a:ln>
          </p:spPr>
        </p:pic>
        <p:sp>
          <p:nvSpPr>
            <p:cNvPr id="75" name="Google Shape;75;p2"/>
            <p:cNvSpPr/>
            <p:nvPr/>
          </p:nvSpPr>
          <p:spPr>
            <a:xfrm>
              <a:off x="311700" y="4872848"/>
              <a:ext cx="1316215" cy="270652"/>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grpSp>
      <p:pic>
        <p:nvPicPr>
          <p:cNvPr descr="A logo for a religious organization&#10;&#10;Description automatically generated" id="76" name="Google Shape;76;p2"/>
          <p:cNvPicPr preferRelativeResize="0"/>
          <p:nvPr/>
        </p:nvPicPr>
        <p:blipFill rotWithShape="1">
          <a:blip r:embed="rId7">
            <a:alphaModFix/>
          </a:blip>
          <a:srcRect b="0" l="0" r="0" t="0"/>
          <a:stretch/>
        </p:blipFill>
        <p:spPr>
          <a:xfrm>
            <a:off x="166249" y="4328887"/>
            <a:ext cx="1822725" cy="824608"/>
          </a:xfrm>
          <a:prstGeom prst="rect">
            <a:avLst/>
          </a:prstGeom>
          <a:noFill/>
          <a:ln>
            <a:noFill/>
          </a:ln>
        </p:spPr>
      </p:pic>
      <p:pic>
        <p:nvPicPr>
          <p:cNvPr descr="A black and red logo&#10;&#10;Description automatically generated" id="77" name="Google Shape;77;p2"/>
          <p:cNvPicPr preferRelativeResize="0"/>
          <p:nvPr/>
        </p:nvPicPr>
        <p:blipFill rotWithShape="1">
          <a:blip r:embed="rId8">
            <a:alphaModFix/>
          </a:blip>
          <a:srcRect b="0" l="0" r="0" t="0"/>
          <a:stretch/>
        </p:blipFill>
        <p:spPr>
          <a:xfrm>
            <a:off x="4007479" y="4538798"/>
            <a:ext cx="1073629" cy="469376"/>
          </a:xfrm>
          <a:prstGeom prst="rect">
            <a:avLst/>
          </a:prstGeom>
          <a:noFill/>
          <a:ln>
            <a:noFill/>
          </a:ln>
        </p:spPr>
      </p:pic>
      <p:pic>
        <p:nvPicPr>
          <p:cNvPr descr="A yellow square with a blue and grey logo&#10;&#10;Description automatically generated" id="78" name="Google Shape;78;p2"/>
          <p:cNvPicPr preferRelativeResize="0"/>
          <p:nvPr/>
        </p:nvPicPr>
        <p:blipFill rotWithShape="1">
          <a:blip r:embed="rId9">
            <a:alphaModFix/>
          </a:blip>
          <a:srcRect b="0" l="0" r="0" t="0"/>
          <a:stretch/>
        </p:blipFill>
        <p:spPr>
          <a:xfrm>
            <a:off x="5280538" y="4454492"/>
            <a:ext cx="1894745" cy="648203"/>
          </a:xfrm>
          <a:prstGeom prst="rect">
            <a:avLst/>
          </a:prstGeom>
          <a:noFill/>
          <a:ln>
            <a:noFill/>
          </a:ln>
        </p:spPr>
      </p:pic>
      <p:pic>
        <p:nvPicPr>
          <p:cNvPr descr="A green text with white background&#10;&#10;Description automatically generated" id="79" name="Google Shape;79;p2"/>
          <p:cNvPicPr preferRelativeResize="0"/>
          <p:nvPr/>
        </p:nvPicPr>
        <p:blipFill rotWithShape="1">
          <a:blip r:embed="rId10">
            <a:alphaModFix/>
          </a:blip>
          <a:srcRect b="0" l="0" r="0" t="0"/>
          <a:stretch/>
        </p:blipFill>
        <p:spPr>
          <a:xfrm>
            <a:off x="7574143" y="4387608"/>
            <a:ext cx="1406965" cy="693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fr-FR" sz="2400"/>
              <a:t>Thème : l</a:t>
            </a:r>
            <a:r>
              <a:rPr lang="fr-FR" sz="2400"/>
              <a:t>e don</a:t>
            </a:r>
            <a:endParaRPr/>
          </a:p>
        </p:txBody>
      </p:sp>
      <p:sp>
        <p:nvSpPr>
          <p:cNvPr id="85" name="Google Shape;85;p3"/>
          <p:cNvSpPr txBox="1"/>
          <p:nvPr>
            <p:ph idx="1" type="body"/>
          </p:nvPr>
        </p:nvSpPr>
        <p:spPr>
          <a:xfrm>
            <a:off x="311699" y="1152475"/>
            <a:ext cx="8527500" cy="3416400"/>
          </a:xfrm>
          <a:prstGeom prst="rect">
            <a:avLst/>
          </a:prstGeom>
          <a:noFill/>
          <a:ln>
            <a:noFill/>
          </a:ln>
        </p:spPr>
        <p:txBody>
          <a:bodyPr anchorCtr="0" anchor="t" bIns="91425" lIns="91425" spcFirstLastPara="1" rIns="91425" wrap="square" tIns="91425">
            <a:noAutofit/>
          </a:bodyPr>
          <a:lstStyle/>
          <a:p>
            <a:pPr indent="0" lvl="0" marL="7938" rtl="0" algn="l">
              <a:lnSpc>
                <a:spcPct val="115000"/>
              </a:lnSpc>
              <a:spcBef>
                <a:spcPts val="0"/>
              </a:spcBef>
              <a:spcAft>
                <a:spcPts val="0"/>
              </a:spcAft>
              <a:buClr>
                <a:schemeClr val="lt1"/>
              </a:buClr>
              <a:buSzPts val="1600"/>
              <a:buNone/>
            </a:pPr>
            <a:r>
              <a:rPr lang="fr-FR" sz="1800">
                <a:solidFill>
                  <a:schemeClr val="dk1"/>
                </a:solidFill>
              </a:rPr>
              <a:t>Cette année, on va cheminer autour de la question du don. Plus spécifiquement, on verra comment donner peut être un acte de reconnaissance, de justice et de libération.</a:t>
            </a:r>
            <a:endParaRPr/>
          </a:p>
          <a:p>
            <a:pPr indent="0" lvl="0" marL="0" rtl="0" algn="l">
              <a:lnSpc>
                <a:spcPct val="115000"/>
              </a:lnSpc>
              <a:spcBef>
                <a:spcPts val="0"/>
              </a:spcBef>
              <a:spcAft>
                <a:spcPts val="0"/>
              </a:spcAft>
              <a:buClr>
                <a:schemeClr val="lt1"/>
              </a:buClr>
              <a:buSzPts val="1600"/>
              <a:buNone/>
            </a:pPr>
            <a:r>
              <a:t/>
            </a:r>
            <a:endParaRPr/>
          </a:p>
          <a:p>
            <a:pPr indent="0" lvl="0" marL="7938" rtl="0" algn="l">
              <a:lnSpc>
                <a:spcPct val="115000"/>
              </a:lnSpc>
              <a:spcBef>
                <a:spcPts val="0"/>
              </a:spcBef>
              <a:spcAft>
                <a:spcPts val="0"/>
              </a:spcAft>
              <a:buSzPts val="1400"/>
              <a:buNone/>
            </a:pPr>
            <a:r>
              <a:t/>
            </a:r>
            <a:endParaRPr sz="18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7938" rtl="0" algn="l">
              <a:lnSpc>
                <a:spcPct val="115000"/>
              </a:lnSpc>
              <a:spcBef>
                <a:spcPts val="0"/>
              </a:spcBef>
              <a:spcAft>
                <a:spcPts val="0"/>
              </a:spcAft>
              <a:buSzPts val="1400"/>
              <a:buNone/>
            </a:pPr>
            <a:r>
              <a:t/>
            </a:r>
            <a:endParaRPr sz="1500">
              <a:solidFill>
                <a:schemeClr val="dk1"/>
              </a:solidFill>
            </a:endParaRPr>
          </a:p>
          <a:p>
            <a:pPr indent="0" lvl="0" marL="457200" rtl="0" algn="l">
              <a:lnSpc>
                <a:spcPct val="115000"/>
              </a:lnSpc>
              <a:spcBef>
                <a:spcPts val="0"/>
              </a:spcBef>
              <a:spcAft>
                <a:spcPts val="0"/>
              </a:spcAft>
              <a:buSzPts val="1400"/>
              <a:buNone/>
            </a:pPr>
            <a:r>
              <a:t/>
            </a:r>
            <a:endParaRPr sz="1500">
              <a:solidFill>
                <a:schemeClr val="dk1"/>
              </a:solidFill>
            </a:endParaRPr>
          </a:p>
        </p:txBody>
      </p:sp>
      <p:sp>
        <p:nvSpPr>
          <p:cNvPr id="86" name="Google Shape;86;p3"/>
          <p:cNvSpPr txBox="1"/>
          <p:nvPr>
            <p:ph idx="2" type="body"/>
          </p:nvPr>
        </p:nvSpPr>
        <p:spPr>
          <a:xfrm>
            <a:off x="311700" y="2381250"/>
            <a:ext cx="4574700" cy="1926000"/>
          </a:xfrm>
          <a:prstGeom prst="rect">
            <a:avLst/>
          </a:prstGeom>
          <a:noFill/>
          <a:ln>
            <a:noFill/>
          </a:ln>
        </p:spPr>
        <p:txBody>
          <a:bodyPr anchorCtr="0" anchor="t" bIns="91425" lIns="91425" spcFirstLastPara="1" rIns="91425" wrap="square" tIns="91425">
            <a:noAutofit/>
          </a:bodyPr>
          <a:lstStyle/>
          <a:p>
            <a:pPr indent="0" lvl="0" marL="7938" rtl="0" algn="just">
              <a:lnSpc>
                <a:spcPct val="115000"/>
              </a:lnSpc>
              <a:spcBef>
                <a:spcPts val="0"/>
              </a:spcBef>
              <a:spcAft>
                <a:spcPts val="0"/>
              </a:spcAft>
              <a:buClr>
                <a:schemeClr val="lt1"/>
              </a:buClr>
              <a:buSzPts val="1500"/>
              <a:buNone/>
            </a:pPr>
            <a:r>
              <a:rPr lang="fr-FR" sz="1600">
                <a:solidFill>
                  <a:schemeClr val="dk1"/>
                </a:solidFill>
              </a:rPr>
              <a:t>Prière libre, ou :</a:t>
            </a:r>
            <a:endParaRPr/>
          </a:p>
          <a:p>
            <a:pPr indent="0" lvl="0" marL="7937" rtl="0" algn="just">
              <a:lnSpc>
                <a:spcPct val="115000"/>
              </a:lnSpc>
              <a:spcBef>
                <a:spcPts val="0"/>
              </a:spcBef>
              <a:spcAft>
                <a:spcPts val="0"/>
              </a:spcAft>
              <a:buSzPts val="1400"/>
              <a:buNone/>
            </a:pPr>
            <a:r>
              <a:rPr i="1" lang="fr-FR" sz="1600">
                <a:solidFill>
                  <a:srgbClr val="1E682D"/>
                </a:solidFill>
              </a:rPr>
              <a:t>Eternel, Dieu des saisons et du monde fini et infini, guide-nous sur ce chemin de détox. Que ce qui est porteur de vie croisse en nous et autour de nous. Permets-nous aujourd’hui et durant ces quelques semaines de grandir ensemble dans la foi, l’espérance et l’amour. Amen.</a:t>
            </a:r>
            <a:endParaRPr i="1" sz="1100">
              <a:solidFill>
                <a:schemeClr val="dk1"/>
              </a:solidFill>
              <a:latin typeface="Arial"/>
              <a:ea typeface="Arial"/>
              <a:cs typeface="Arial"/>
              <a:sym typeface="Arial"/>
            </a:endParaRPr>
          </a:p>
          <a:p>
            <a:pPr indent="0" lvl="0" marL="7938" rtl="0" algn="just">
              <a:lnSpc>
                <a:spcPct val="115000"/>
              </a:lnSpc>
              <a:spcBef>
                <a:spcPts val="0"/>
              </a:spcBef>
              <a:spcAft>
                <a:spcPts val="0"/>
              </a:spcAft>
              <a:buSzPts val="1400"/>
              <a:buNone/>
            </a:pPr>
            <a:r>
              <a:t/>
            </a:r>
            <a:endParaRPr i="1" sz="1600">
              <a:solidFill>
                <a:srgbClr val="1E682D"/>
              </a:solidFill>
            </a:endParaRPr>
          </a:p>
          <a:p>
            <a:pPr indent="-228600" lvl="0" marL="457200" rtl="0" algn="just">
              <a:lnSpc>
                <a:spcPct val="115000"/>
              </a:lnSpc>
              <a:spcBef>
                <a:spcPts val="0"/>
              </a:spcBef>
              <a:spcAft>
                <a:spcPts val="0"/>
              </a:spcAft>
              <a:buSzPts val="1400"/>
              <a:buNone/>
            </a:pPr>
            <a:r>
              <a:t/>
            </a:r>
            <a:endParaRPr sz="1600"/>
          </a:p>
        </p:txBody>
      </p:sp>
      <p:pic>
        <p:nvPicPr>
          <p:cNvPr descr="Enfants, Âgé, Des Familles, Main, Cœur" id="87" name="Google Shape;87;p3"/>
          <p:cNvPicPr preferRelativeResize="0"/>
          <p:nvPr/>
        </p:nvPicPr>
        <p:blipFill>
          <a:blip r:embed="rId3">
            <a:alphaModFix/>
          </a:blip>
          <a:stretch>
            <a:fillRect/>
          </a:stretch>
        </p:blipFill>
        <p:spPr>
          <a:xfrm>
            <a:off x="5966645" y="2276963"/>
            <a:ext cx="2221533" cy="2134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4"/>
          <p:cNvSpPr txBox="1"/>
          <p:nvPr>
            <p:ph idx="1" type="body"/>
          </p:nvPr>
        </p:nvSpPr>
        <p:spPr>
          <a:xfrm>
            <a:off x="311700" y="1369817"/>
            <a:ext cx="7909679" cy="3416400"/>
          </a:xfrm>
          <a:prstGeom prst="rect">
            <a:avLst/>
          </a:prstGeom>
          <a:noFill/>
          <a:ln>
            <a:noFill/>
          </a:ln>
        </p:spPr>
        <p:txBody>
          <a:bodyPr anchorCtr="0" anchor="t" bIns="91425" lIns="91425" spcFirstLastPara="1" rIns="91425" wrap="square" tIns="91425">
            <a:noAutofit/>
          </a:bodyPr>
          <a:lstStyle/>
          <a:p>
            <a:pPr indent="-50800" lvl="0" marL="50800" rtl="0" algn="just">
              <a:lnSpc>
                <a:spcPct val="115000"/>
              </a:lnSpc>
              <a:spcBef>
                <a:spcPts val="0"/>
              </a:spcBef>
              <a:spcAft>
                <a:spcPts val="0"/>
              </a:spcAft>
              <a:buClr>
                <a:schemeClr val="lt1"/>
              </a:buClr>
              <a:buSzPts val="1800"/>
              <a:buChar char="●"/>
            </a:pPr>
            <a:r>
              <a:rPr b="1" lang="fr-FR" sz="1800">
                <a:solidFill>
                  <a:schemeClr val="dk1"/>
                </a:solidFill>
              </a:rPr>
              <a:t>Présentation</a:t>
            </a:r>
            <a:r>
              <a:rPr lang="fr-FR" sz="1800">
                <a:solidFill>
                  <a:schemeClr val="dk1"/>
                </a:solidFill>
              </a:rPr>
              <a:t> brève de chacun.e (si besoin)</a:t>
            </a:r>
            <a:endParaRPr/>
          </a:p>
          <a:p>
            <a:pPr indent="-50800" lvl="0" marL="50800" rtl="0" algn="just">
              <a:lnSpc>
                <a:spcPct val="115000"/>
              </a:lnSpc>
              <a:spcBef>
                <a:spcPts val="1000"/>
              </a:spcBef>
              <a:spcAft>
                <a:spcPts val="0"/>
              </a:spcAft>
              <a:buClr>
                <a:schemeClr val="lt1"/>
              </a:buClr>
              <a:buSzPts val="1800"/>
              <a:buChar char="●"/>
            </a:pPr>
            <a:r>
              <a:rPr b="1" lang="fr-FR" sz="1800">
                <a:solidFill>
                  <a:schemeClr val="dk1"/>
                </a:solidFill>
              </a:rPr>
              <a:t>Jeu icebreaker</a:t>
            </a:r>
            <a:r>
              <a:rPr lang="fr-FR">
                <a:solidFill>
                  <a:schemeClr val="dk1"/>
                </a:solidFill>
              </a:rPr>
              <a:t> </a:t>
            </a:r>
            <a:r>
              <a:rPr lang="fr-FR" sz="1100">
                <a:solidFill>
                  <a:schemeClr val="dk1"/>
                </a:solidFill>
                <a:latin typeface="Arial"/>
                <a:ea typeface="Arial"/>
                <a:cs typeface="Arial"/>
                <a:sym typeface="Arial"/>
              </a:rPr>
              <a:t>en mode speed dating (1’ par personne et par question)</a:t>
            </a:r>
            <a:endParaRPr sz="1100">
              <a:solidFill>
                <a:schemeClr val="dk1"/>
              </a:solidFill>
              <a:latin typeface="Arial"/>
              <a:ea typeface="Arial"/>
              <a:cs typeface="Arial"/>
              <a:sym typeface="Arial"/>
            </a:endParaRPr>
          </a:p>
          <a:p>
            <a:pPr indent="-323850" lvl="1" marL="914400" marR="0" rtl="0" algn="just">
              <a:lnSpc>
                <a:spcPct val="115000"/>
              </a:lnSpc>
              <a:spcBef>
                <a:spcPts val="0"/>
              </a:spcBef>
              <a:spcAft>
                <a:spcPts val="0"/>
              </a:spcAft>
              <a:buClr>
                <a:schemeClr val="dk1"/>
              </a:buClr>
              <a:buSzPts val="1500"/>
              <a:buFont typeface="Play"/>
              <a:buChar char="○"/>
            </a:pPr>
            <a:r>
              <a:rPr lang="fr-FR" sz="1500">
                <a:solidFill>
                  <a:schemeClr val="dk1"/>
                </a:solidFill>
                <a:latin typeface="Play"/>
                <a:ea typeface="Play"/>
                <a:cs typeface="Play"/>
                <a:sym typeface="Play"/>
              </a:rPr>
              <a:t>Un cadeau que j’ai reçu et qui m’a fait particulièrement plaisir ?</a:t>
            </a:r>
            <a:endParaRPr sz="1500">
              <a:solidFill>
                <a:schemeClr val="dk1"/>
              </a:solidFill>
              <a:latin typeface="Play"/>
              <a:ea typeface="Play"/>
              <a:cs typeface="Play"/>
              <a:sym typeface="Play"/>
            </a:endParaRPr>
          </a:p>
          <a:p>
            <a:pPr indent="-323850" lvl="1" marL="914400" marR="0" rtl="0" algn="just">
              <a:lnSpc>
                <a:spcPct val="115000"/>
              </a:lnSpc>
              <a:spcBef>
                <a:spcPts val="0"/>
              </a:spcBef>
              <a:spcAft>
                <a:spcPts val="0"/>
              </a:spcAft>
              <a:buClr>
                <a:schemeClr val="dk1"/>
              </a:buClr>
              <a:buSzPts val="1500"/>
              <a:buFont typeface="Play"/>
              <a:buChar char="○"/>
            </a:pPr>
            <a:r>
              <a:rPr lang="fr-FR" sz="1500">
                <a:solidFill>
                  <a:schemeClr val="dk1"/>
                </a:solidFill>
                <a:latin typeface="Play"/>
                <a:ea typeface="Play"/>
                <a:cs typeface="Play"/>
                <a:sym typeface="Play"/>
              </a:rPr>
              <a:t>Un don que j’ai fait et dont je suis particulièrement content·e ?</a:t>
            </a:r>
            <a:endParaRPr sz="1500">
              <a:solidFill>
                <a:schemeClr val="dk1"/>
              </a:solidFill>
              <a:latin typeface="Play"/>
              <a:ea typeface="Play"/>
              <a:cs typeface="Play"/>
              <a:sym typeface="Play"/>
            </a:endParaRPr>
          </a:p>
          <a:p>
            <a:pPr indent="-323850" lvl="1" marL="914400" marR="0" rtl="0" algn="just">
              <a:lnSpc>
                <a:spcPct val="115000"/>
              </a:lnSpc>
              <a:spcBef>
                <a:spcPts val="0"/>
              </a:spcBef>
              <a:spcAft>
                <a:spcPts val="0"/>
              </a:spcAft>
              <a:buClr>
                <a:schemeClr val="dk1"/>
              </a:buClr>
              <a:buSzPts val="1500"/>
              <a:buFont typeface="Play"/>
              <a:buChar char="○"/>
            </a:pPr>
            <a:r>
              <a:rPr lang="fr-FR" sz="1500">
                <a:solidFill>
                  <a:schemeClr val="dk1"/>
                </a:solidFill>
                <a:latin typeface="Play"/>
                <a:ea typeface="Play"/>
                <a:cs typeface="Play"/>
                <a:sym typeface="Play"/>
              </a:rPr>
              <a:t>Quel don de mon corps me rend particulièrement reconnaissant·e ?</a:t>
            </a:r>
            <a:endParaRPr sz="1500">
              <a:solidFill>
                <a:schemeClr val="dk1"/>
              </a:solidFill>
              <a:latin typeface="Play"/>
              <a:ea typeface="Play"/>
              <a:cs typeface="Play"/>
              <a:sym typeface="Play"/>
            </a:endParaRPr>
          </a:p>
          <a:p>
            <a:pPr indent="-323850" lvl="1" marL="914400" marR="0" rtl="0" algn="just">
              <a:lnSpc>
                <a:spcPct val="115000"/>
              </a:lnSpc>
              <a:spcBef>
                <a:spcPts val="0"/>
              </a:spcBef>
              <a:spcAft>
                <a:spcPts val="0"/>
              </a:spcAft>
              <a:buClr>
                <a:schemeClr val="dk1"/>
              </a:buClr>
              <a:buSzPts val="1500"/>
              <a:buFont typeface="Play"/>
              <a:buChar char="○"/>
            </a:pPr>
            <a:r>
              <a:rPr lang="fr-FR" sz="1500">
                <a:solidFill>
                  <a:schemeClr val="dk1"/>
                </a:solidFill>
                <a:latin typeface="Play"/>
                <a:ea typeface="Play"/>
                <a:cs typeface="Play"/>
                <a:sym typeface="Play"/>
              </a:rPr>
              <a:t>Quel don de mon esprit ou caractère me remplit de contentement ?</a:t>
            </a:r>
            <a:endParaRPr sz="1500">
              <a:solidFill>
                <a:schemeClr val="dk1"/>
              </a:solidFill>
              <a:latin typeface="Play"/>
              <a:ea typeface="Play"/>
              <a:cs typeface="Play"/>
              <a:sym typeface="Play"/>
            </a:endParaRPr>
          </a:p>
          <a:p>
            <a:pPr indent="-323850" lvl="1" marL="914400" marR="0" rtl="0" algn="just">
              <a:lnSpc>
                <a:spcPct val="115000"/>
              </a:lnSpc>
              <a:spcBef>
                <a:spcPts val="0"/>
              </a:spcBef>
              <a:spcAft>
                <a:spcPts val="0"/>
              </a:spcAft>
              <a:buClr>
                <a:schemeClr val="dk1"/>
              </a:buClr>
              <a:buSzPts val="1500"/>
              <a:buFont typeface="Play"/>
              <a:buChar char="○"/>
            </a:pPr>
            <a:r>
              <a:rPr lang="fr-FR" sz="1500">
                <a:solidFill>
                  <a:schemeClr val="dk1"/>
                </a:solidFill>
                <a:latin typeface="Play"/>
                <a:ea typeface="Play"/>
                <a:cs typeface="Play"/>
                <a:sym typeface="Play"/>
              </a:rPr>
              <a:t>Est-ce que je pense avoir plus donné ou reçu dans ma vie? Pourquoi ? </a:t>
            </a:r>
            <a:endParaRPr sz="800">
              <a:solidFill>
                <a:schemeClr val="dk1"/>
              </a:solidFill>
            </a:endParaRPr>
          </a:p>
          <a:p>
            <a:pPr indent="0" lvl="0" marL="914400" rtl="0" algn="l">
              <a:spcBef>
                <a:spcPts val="0"/>
              </a:spcBef>
              <a:spcAft>
                <a:spcPts val="0"/>
              </a:spcAft>
              <a:buNone/>
            </a:pPr>
            <a:r>
              <a:t/>
            </a:r>
            <a:endParaRPr sz="1100">
              <a:solidFill>
                <a:schemeClr val="dk1"/>
              </a:solidFill>
            </a:endParaRPr>
          </a:p>
          <a:p>
            <a:pPr indent="0" lvl="0" marL="457200" rtl="0" algn="just">
              <a:spcBef>
                <a:spcPts val="0"/>
              </a:spcBef>
              <a:spcAft>
                <a:spcPts val="0"/>
              </a:spcAft>
              <a:buNone/>
            </a:pPr>
            <a:r>
              <a:rPr b="1" lang="fr-FR">
                <a:solidFill>
                  <a:schemeClr val="dk1"/>
                </a:solidFill>
              </a:rPr>
              <a:t>Temps de partage</a:t>
            </a:r>
            <a:endParaRPr sz="1100">
              <a:solidFill>
                <a:schemeClr val="dk1"/>
              </a:solidFill>
              <a:latin typeface="Arial"/>
              <a:ea typeface="Arial"/>
              <a:cs typeface="Arial"/>
              <a:sym typeface="Arial"/>
            </a:endParaRPr>
          </a:p>
          <a:p>
            <a:pPr indent="0" lvl="0" marL="538162" marR="0" rtl="0" algn="just">
              <a:lnSpc>
                <a:spcPct val="115000"/>
              </a:lnSpc>
              <a:spcBef>
                <a:spcPts val="0"/>
              </a:spcBef>
              <a:spcAft>
                <a:spcPts val="0"/>
              </a:spcAft>
              <a:buClr>
                <a:srgbClr val="000000"/>
              </a:buClr>
              <a:buSzPts val="1800"/>
              <a:buFont typeface="Arial"/>
              <a:buNone/>
            </a:pPr>
            <a:r>
              <a:rPr lang="fr-FR" sz="1800">
                <a:solidFill>
                  <a:srgbClr val="1E682D"/>
                </a:solidFill>
                <a:latin typeface="Play"/>
                <a:ea typeface="Play"/>
                <a:cs typeface="Play"/>
                <a:sym typeface="Play"/>
              </a:rPr>
              <a:t>Qu’est-ce qui vous </a:t>
            </a:r>
            <a:r>
              <a:rPr lang="fr-FR">
                <a:solidFill>
                  <a:srgbClr val="1E682D"/>
                </a:solidFill>
              </a:rPr>
              <a:t>a</a:t>
            </a:r>
            <a:r>
              <a:rPr lang="fr-FR" sz="1800">
                <a:solidFill>
                  <a:srgbClr val="1E682D"/>
                </a:solidFill>
                <a:latin typeface="Play"/>
                <a:ea typeface="Play"/>
                <a:cs typeface="Play"/>
                <a:sym typeface="Play"/>
              </a:rPr>
              <a:t> amené·e là ?</a:t>
            </a:r>
            <a:endParaRPr sz="1800">
              <a:solidFill>
                <a:srgbClr val="1E682D"/>
              </a:solidFill>
              <a:latin typeface="Play"/>
              <a:ea typeface="Play"/>
              <a:cs typeface="Play"/>
              <a:sym typeface="Play"/>
            </a:endParaRPr>
          </a:p>
          <a:p>
            <a:pPr indent="0" lvl="0" marL="538162" marR="0" rtl="0" algn="just">
              <a:lnSpc>
                <a:spcPct val="115000"/>
              </a:lnSpc>
              <a:spcBef>
                <a:spcPts val="0"/>
              </a:spcBef>
              <a:spcAft>
                <a:spcPts val="0"/>
              </a:spcAft>
              <a:buClr>
                <a:srgbClr val="000000"/>
              </a:buClr>
              <a:buSzPts val="1800"/>
              <a:buNone/>
            </a:pPr>
            <a:r>
              <a:rPr lang="fr-FR" sz="1800">
                <a:solidFill>
                  <a:srgbClr val="1E682D"/>
                </a:solidFill>
                <a:latin typeface="Play"/>
                <a:ea typeface="Play"/>
                <a:cs typeface="Play"/>
                <a:sym typeface="Play"/>
              </a:rPr>
              <a:t>Quelles sont vos attentes en participant à cette d</a:t>
            </a:r>
            <a:r>
              <a:rPr lang="fr-FR">
                <a:solidFill>
                  <a:srgbClr val="1E682D"/>
                </a:solidFill>
              </a:rPr>
              <a:t>étox ?</a:t>
            </a:r>
            <a:r>
              <a:rPr lang="fr-FR" sz="1800">
                <a:solidFill>
                  <a:srgbClr val="1E682D"/>
                </a:solidFill>
              </a:rPr>
              <a:t> </a:t>
            </a:r>
            <a:endParaRPr/>
          </a:p>
          <a:p>
            <a:pPr indent="0" lvl="0" marL="538163" rtl="0" algn="l">
              <a:lnSpc>
                <a:spcPct val="115000"/>
              </a:lnSpc>
              <a:spcBef>
                <a:spcPts val="0"/>
              </a:spcBef>
              <a:spcAft>
                <a:spcPts val="0"/>
              </a:spcAft>
              <a:buSzPts val="1800"/>
              <a:buNone/>
            </a:pPr>
            <a:r>
              <a:t/>
            </a:r>
            <a:endParaRPr b="1" sz="1800">
              <a:solidFill>
                <a:schemeClr val="dk1"/>
              </a:solidFill>
            </a:endParaRPr>
          </a:p>
          <a:p>
            <a:pPr indent="0" lvl="0" marL="538163" rtl="0" algn="l">
              <a:lnSpc>
                <a:spcPct val="115000"/>
              </a:lnSpc>
              <a:spcBef>
                <a:spcPts val="0"/>
              </a:spcBef>
              <a:spcAft>
                <a:spcPts val="0"/>
              </a:spcAft>
              <a:buSzPts val="1800"/>
              <a:buNone/>
            </a:pPr>
            <a:r>
              <a:t/>
            </a:r>
            <a:endParaRPr sz="1500">
              <a:solidFill>
                <a:schemeClr val="dk1"/>
              </a:solidFill>
            </a:endParaRPr>
          </a:p>
          <a:p>
            <a:pPr indent="0" lvl="0" marL="457200" rtl="0" algn="l">
              <a:lnSpc>
                <a:spcPct val="115000"/>
              </a:lnSpc>
              <a:spcBef>
                <a:spcPts val="0"/>
              </a:spcBef>
              <a:spcAft>
                <a:spcPts val="0"/>
              </a:spcAft>
              <a:buSzPts val="1800"/>
              <a:buNone/>
            </a:pPr>
            <a:r>
              <a:t/>
            </a:r>
            <a:endParaRPr sz="1500">
              <a:solidFill>
                <a:schemeClr val="dk1"/>
              </a:solidFill>
            </a:endParaRPr>
          </a:p>
        </p:txBody>
      </p:sp>
      <p:sp>
        <p:nvSpPr>
          <p:cNvPr id="93" name="Google Shape;93;p4"/>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9493"/>
              <a:buNone/>
            </a:pPr>
            <a:r>
              <a:rPr lang="fr-FR"/>
              <a:t>Les présentations et motivations</a:t>
            </a:r>
            <a:endParaRPr sz="2700"/>
          </a:p>
        </p:txBody>
      </p:sp>
      <p:pic>
        <p:nvPicPr>
          <p:cNvPr descr="Dance steps outline" id="94" name="Google Shape;94;p4"/>
          <p:cNvPicPr preferRelativeResize="0"/>
          <p:nvPr/>
        </p:nvPicPr>
        <p:blipFill rotWithShape="1">
          <a:blip r:embed="rId3">
            <a:alphaModFix/>
          </a:blip>
          <a:srcRect b="0" l="0" r="0" t="0"/>
          <a:stretch/>
        </p:blipFill>
        <p:spPr>
          <a:xfrm>
            <a:off x="7517932" y="1932125"/>
            <a:ext cx="914400" cy="914400"/>
          </a:xfrm>
          <a:prstGeom prst="rect">
            <a:avLst/>
          </a:prstGeom>
          <a:noFill/>
          <a:ln>
            <a:noFill/>
          </a:ln>
        </p:spPr>
      </p:pic>
      <p:pic>
        <p:nvPicPr>
          <p:cNvPr descr="GMO outline" id="95" name="Google Shape;95;p4"/>
          <p:cNvPicPr preferRelativeResize="0"/>
          <p:nvPr/>
        </p:nvPicPr>
        <p:blipFill rotWithShape="1">
          <a:blip r:embed="rId4">
            <a:alphaModFix/>
          </a:blip>
          <a:srcRect b="0" l="0" r="0" t="0"/>
          <a:stretch/>
        </p:blipFill>
        <p:spPr>
          <a:xfrm>
            <a:off x="7621041" y="3606619"/>
            <a:ext cx="914400" cy="914400"/>
          </a:xfrm>
          <a:prstGeom prst="rect">
            <a:avLst/>
          </a:prstGeom>
          <a:noFill/>
          <a:ln>
            <a:noFill/>
          </a:ln>
        </p:spPr>
      </p:pic>
      <p:pic>
        <p:nvPicPr>
          <p:cNvPr descr="Cheers outline" id="96" name="Google Shape;96;p4"/>
          <p:cNvPicPr preferRelativeResize="0"/>
          <p:nvPr/>
        </p:nvPicPr>
        <p:blipFill rotWithShape="1">
          <a:blip r:embed="rId5">
            <a:alphaModFix/>
          </a:blip>
          <a:srcRect b="0" l="0" r="0" t="0"/>
          <a:stretch/>
        </p:blipFill>
        <p:spPr>
          <a:xfrm>
            <a:off x="5847289" y="1017713"/>
            <a:ext cx="914400" cy="914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 name="Shape 100"/>
        <p:cNvGrpSpPr/>
        <p:nvPr/>
      </p:nvGrpSpPr>
      <p:grpSpPr>
        <a:xfrm>
          <a:off x="0" y="0"/>
          <a:ext cx="0" cy="0"/>
          <a:chOff x="0" y="0"/>
          <a:chExt cx="0" cy="0"/>
        </a:xfrm>
      </p:grpSpPr>
      <p:sp>
        <p:nvSpPr>
          <p:cNvPr id="101" name="Google Shape;101;p5"/>
          <p:cNvSpPr txBox="1"/>
          <p:nvPr>
            <p:ph type="title"/>
          </p:nvPr>
        </p:nvSpPr>
        <p:spPr>
          <a:xfrm>
            <a:off x="311700" y="445025"/>
            <a:ext cx="6985716" cy="93554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FR" sz="2400"/>
              <a:t>Animarion biblique: qu’as-tu que tu n’aies pas reçu?</a:t>
            </a:r>
            <a:br>
              <a:rPr lang="fr-FR" sz="2400"/>
            </a:br>
            <a:endParaRPr sz="2400"/>
          </a:p>
        </p:txBody>
      </p:sp>
      <p:sp>
        <p:nvSpPr>
          <p:cNvPr id="102" name="Google Shape;102;p5"/>
          <p:cNvSpPr txBox="1"/>
          <p:nvPr>
            <p:ph idx="1" type="body"/>
          </p:nvPr>
        </p:nvSpPr>
        <p:spPr>
          <a:xfrm>
            <a:off x="350017" y="1758635"/>
            <a:ext cx="5295900" cy="2053200"/>
          </a:xfrm>
          <a:prstGeom prst="rect">
            <a:avLst/>
          </a:prstGeom>
          <a:noFill/>
          <a:ln>
            <a:noFill/>
          </a:ln>
        </p:spPr>
        <p:txBody>
          <a:bodyPr anchorCtr="0" anchor="t" bIns="91425" lIns="91425" spcFirstLastPara="1" rIns="91425" wrap="square" tIns="91425">
            <a:noAutofit/>
          </a:bodyPr>
          <a:lstStyle/>
          <a:p>
            <a:pPr indent="0" lvl="0" marL="7937" rtl="0" algn="l">
              <a:lnSpc>
                <a:spcPct val="115000"/>
              </a:lnSpc>
              <a:spcBef>
                <a:spcPts val="0"/>
              </a:spcBef>
              <a:spcAft>
                <a:spcPts val="0"/>
              </a:spcAft>
              <a:buClr>
                <a:schemeClr val="lt1"/>
              </a:buClr>
              <a:buSzPts val="1500"/>
              <a:buFont typeface="Arial"/>
              <a:buNone/>
            </a:pPr>
            <a:r>
              <a:rPr lang="fr-FR">
                <a:solidFill>
                  <a:schemeClr val="dk1"/>
                </a:solidFill>
              </a:rPr>
              <a:t>1) Le don à la racine de toute vie</a:t>
            </a:r>
            <a:endParaRPr>
              <a:solidFill>
                <a:schemeClr val="dk1"/>
              </a:solidFill>
            </a:endParaRPr>
          </a:p>
          <a:p>
            <a:pPr indent="0" lvl="0" marL="7937" rtl="0" algn="l">
              <a:lnSpc>
                <a:spcPct val="115000"/>
              </a:lnSpc>
              <a:spcBef>
                <a:spcPts val="1000"/>
              </a:spcBef>
              <a:spcAft>
                <a:spcPts val="0"/>
              </a:spcAft>
              <a:buClr>
                <a:schemeClr val="lt1"/>
              </a:buClr>
              <a:buSzPts val="1500"/>
              <a:buFont typeface="Arial"/>
              <a:buNone/>
            </a:pPr>
            <a:r>
              <a:rPr lang="fr-FR">
                <a:solidFill>
                  <a:schemeClr val="dk1"/>
                </a:solidFill>
              </a:rPr>
              <a:t>2) Donner c’est imiter Dieu</a:t>
            </a:r>
            <a:endParaRPr>
              <a:solidFill>
                <a:schemeClr val="dk1"/>
              </a:solidFill>
            </a:endParaRPr>
          </a:p>
          <a:p>
            <a:pPr indent="0" lvl="0" marL="7937" rtl="0" algn="l">
              <a:lnSpc>
                <a:spcPct val="115000"/>
              </a:lnSpc>
              <a:spcBef>
                <a:spcPts val="1000"/>
              </a:spcBef>
              <a:spcAft>
                <a:spcPts val="0"/>
              </a:spcAft>
              <a:buClr>
                <a:schemeClr val="lt1"/>
              </a:buClr>
              <a:buSzPts val="1500"/>
              <a:buFont typeface="Arial"/>
              <a:buNone/>
            </a:pPr>
            <a:r>
              <a:rPr lang="fr-FR">
                <a:solidFill>
                  <a:schemeClr val="dk1"/>
                </a:solidFill>
              </a:rPr>
              <a:t>3) Donner pour être récompensé</a:t>
            </a:r>
            <a:r>
              <a:rPr lang="fr-FR">
                <a:solidFill>
                  <a:srgbClr val="434343"/>
                </a:solidFill>
              </a:rPr>
              <a:t>·</a:t>
            </a:r>
            <a:r>
              <a:rPr lang="fr-FR">
                <a:solidFill>
                  <a:schemeClr val="dk1"/>
                </a:solidFill>
              </a:rPr>
              <a:t>e?</a:t>
            </a:r>
            <a:endParaRPr>
              <a:solidFill>
                <a:schemeClr val="dk1"/>
              </a:solidFill>
            </a:endParaRPr>
          </a:p>
          <a:p>
            <a:pPr indent="0" lvl="0" marL="0" rtl="0" algn="l">
              <a:lnSpc>
                <a:spcPct val="115000"/>
              </a:lnSpc>
              <a:spcBef>
                <a:spcPts val="1000"/>
              </a:spcBef>
              <a:spcAft>
                <a:spcPts val="0"/>
              </a:spcAft>
              <a:buClr>
                <a:schemeClr val="lt1"/>
              </a:buClr>
              <a:buSzPts val="1500"/>
              <a:buFont typeface="Arial"/>
              <a:buNone/>
            </a:pPr>
            <a:r>
              <a:t/>
            </a:r>
            <a:endParaRPr sz="1400">
              <a:solidFill>
                <a:srgbClr val="434343"/>
              </a:solidFill>
            </a:endParaRPr>
          </a:p>
          <a:p>
            <a:pPr indent="0" lvl="0" marL="7937" rtl="0" algn="l">
              <a:lnSpc>
                <a:spcPct val="115000"/>
              </a:lnSpc>
              <a:spcBef>
                <a:spcPts val="1000"/>
              </a:spcBef>
              <a:spcAft>
                <a:spcPts val="0"/>
              </a:spcAft>
              <a:buClr>
                <a:schemeClr val="lt1"/>
              </a:buClr>
              <a:buSzPts val="1500"/>
              <a:buNone/>
            </a:pPr>
            <a:r>
              <a:rPr lang="fr-FR">
                <a:solidFill>
                  <a:srgbClr val="1E682D"/>
                </a:solidFill>
              </a:rPr>
              <a:t>En mode Word café</a:t>
            </a:r>
            <a:endParaRPr>
              <a:solidFill>
                <a:srgbClr val="1E682D"/>
              </a:solidFill>
            </a:endParaRPr>
          </a:p>
          <a:p>
            <a:pPr indent="0" lvl="0" marL="7938" rtl="0" algn="l">
              <a:lnSpc>
                <a:spcPct val="115000"/>
              </a:lnSpc>
              <a:spcBef>
                <a:spcPts val="0"/>
              </a:spcBef>
              <a:spcAft>
                <a:spcPts val="0"/>
              </a:spcAft>
              <a:buSzPts val="1800"/>
              <a:buNone/>
            </a:pPr>
            <a:r>
              <a:t/>
            </a:r>
            <a:endParaRPr>
              <a:solidFill>
                <a:schemeClr val="dk1"/>
              </a:solidFill>
            </a:endParaRPr>
          </a:p>
          <a:p>
            <a:pPr indent="0" lvl="0" marL="7938" rtl="0" algn="l">
              <a:lnSpc>
                <a:spcPct val="115000"/>
              </a:lnSpc>
              <a:spcBef>
                <a:spcPts val="0"/>
              </a:spcBef>
              <a:spcAft>
                <a:spcPts val="0"/>
              </a:spcAft>
              <a:buClr>
                <a:schemeClr val="lt1"/>
              </a:buClr>
              <a:buSzPts val="1500"/>
              <a:buNone/>
            </a:pPr>
            <a:r>
              <a:t/>
            </a:r>
            <a:endParaRPr>
              <a:solidFill>
                <a:schemeClr val="dk1"/>
              </a:solidFill>
            </a:endParaRPr>
          </a:p>
          <a:p>
            <a:pPr indent="0" lvl="0" marL="7938" rtl="0" algn="l">
              <a:lnSpc>
                <a:spcPct val="115000"/>
              </a:lnSpc>
              <a:spcBef>
                <a:spcPts val="0"/>
              </a:spcBef>
              <a:spcAft>
                <a:spcPts val="0"/>
              </a:spcAft>
              <a:buClr>
                <a:schemeClr val="lt1"/>
              </a:buClr>
              <a:buSzPts val="1500"/>
              <a:buNone/>
            </a:pPr>
            <a:r>
              <a:t/>
            </a:r>
            <a:endParaRPr sz="1600">
              <a:solidFill>
                <a:schemeClr val="dk1"/>
              </a:solidFill>
            </a:endParaRPr>
          </a:p>
        </p:txBody>
      </p:sp>
      <p:pic>
        <p:nvPicPr>
          <p:cNvPr id="103" name="Google Shape;103;p5" title="bible 2.jpg"/>
          <p:cNvPicPr preferRelativeResize="0"/>
          <p:nvPr/>
        </p:nvPicPr>
        <p:blipFill>
          <a:blip r:embed="rId3">
            <a:alphaModFix/>
          </a:blip>
          <a:stretch>
            <a:fillRect/>
          </a:stretch>
        </p:blipFill>
        <p:spPr>
          <a:xfrm>
            <a:off x="5645917" y="1906815"/>
            <a:ext cx="1905000" cy="1905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 name="Shape 107"/>
        <p:cNvGrpSpPr/>
        <p:nvPr/>
      </p:nvGrpSpPr>
      <p:grpSpPr>
        <a:xfrm>
          <a:off x="0" y="0"/>
          <a:ext cx="0" cy="0"/>
          <a:chOff x="0" y="0"/>
          <a:chExt cx="0" cy="0"/>
        </a:xfrm>
      </p:grpSpPr>
      <p:sp>
        <p:nvSpPr>
          <p:cNvPr id="108" name="Google Shape;108;g3b9872f4fb8_0_0"/>
          <p:cNvSpPr txBox="1"/>
          <p:nvPr>
            <p:ph type="title"/>
          </p:nvPr>
        </p:nvSpPr>
        <p:spPr>
          <a:xfrm>
            <a:off x="311700" y="445025"/>
            <a:ext cx="6985800" cy="935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FR" sz="2400"/>
              <a:t>Les </a:t>
            </a:r>
            <a:r>
              <a:rPr lang="fr-FR" sz="2400">
                <a:extLst>
                  <a:ext uri="http://customooxmlschemas.google.com/">
                    <go:slidesCustomData xmlns:go="http://customooxmlschemas.google.com/" textRoundtripDataId="0"/>
                  </a:ext>
                </a:extLst>
              </a:rPr>
              <a:t>semences</a:t>
            </a:r>
            <a:r>
              <a:rPr lang="fr-FR" sz="2400"/>
              <a:t>, un don plein de vie</a:t>
            </a:r>
            <a:br>
              <a:rPr lang="fr-FR" sz="2400"/>
            </a:br>
            <a:endParaRPr sz="2400"/>
          </a:p>
        </p:txBody>
      </p:sp>
      <p:sp>
        <p:nvSpPr>
          <p:cNvPr id="109" name="Google Shape;109;g3b9872f4fb8_0_0"/>
          <p:cNvSpPr txBox="1"/>
          <p:nvPr>
            <p:ph idx="1" type="body"/>
          </p:nvPr>
        </p:nvSpPr>
        <p:spPr>
          <a:xfrm>
            <a:off x="301892" y="1203348"/>
            <a:ext cx="5295900" cy="2053200"/>
          </a:xfrm>
          <a:prstGeom prst="rect">
            <a:avLst/>
          </a:prstGeom>
          <a:noFill/>
          <a:ln>
            <a:noFill/>
          </a:ln>
        </p:spPr>
        <p:txBody>
          <a:bodyPr anchorCtr="0" anchor="t" bIns="91425" lIns="91425" spcFirstLastPara="1" rIns="91425" wrap="square" tIns="91425">
            <a:noAutofit/>
          </a:bodyPr>
          <a:lstStyle/>
          <a:p>
            <a:pPr indent="0" lvl="0" marL="7937" rtl="0" algn="l">
              <a:lnSpc>
                <a:spcPct val="115000"/>
              </a:lnSpc>
              <a:spcBef>
                <a:spcPts val="0"/>
              </a:spcBef>
              <a:spcAft>
                <a:spcPts val="0"/>
              </a:spcAft>
              <a:buClr>
                <a:schemeClr val="lt1"/>
              </a:buClr>
              <a:buSzPts val="1500"/>
              <a:buFont typeface="Arial"/>
              <a:buNone/>
            </a:pPr>
            <a:r>
              <a:rPr lang="fr-FR">
                <a:solidFill>
                  <a:schemeClr val="dk1"/>
                </a:solidFill>
              </a:rPr>
              <a:t>1) La beauté et la richesse de la nature : un cadeau divin, à respecter et à chérir avec reconnaissance</a:t>
            </a:r>
            <a:endParaRPr>
              <a:solidFill>
                <a:schemeClr val="dk1"/>
              </a:solidFill>
            </a:endParaRPr>
          </a:p>
          <a:p>
            <a:pPr indent="0" lvl="0" marL="7937" rtl="0" algn="l">
              <a:lnSpc>
                <a:spcPct val="115000"/>
              </a:lnSpc>
              <a:spcBef>
                <a:spcPts val="1000"/>
              </a:spcBef>
              <a:spcAft>
                <a:spcPts val="0"/>
              </a:spcAft>
              <a:buClr>
                <a:schemeClr val="lt1"/>
              </a:buClr>
              <a:buSzPts val="1500"/>
              <a:buNone/>
            </a:pPr>
            <a:r>
              <a:rPr lang="fr-FR">
                <a:solidFill>
                  <a:srgbClr val="1E682D"/>
                </a:solidFill>
              </a:rPr>
              <a:t>2) Les semences : cadeau de Dieu et des générations précédentes qui les ont fait fructifier</a:t>
            </a:r>
            <a:endParaRPr>
              <a:solidFill>
                <a:srgbClr val="1E682D"/>
              </a:solidFill>
            </a:endParaRPr>
          </a:p>
          <a:p>
            <a:pPr indent="0" lvl="0" marL="7937" rtl="0" algn="l">
              <a:lnSpc>
                <a:spcPct val="115000"/>
              </a:lnSpc>
              <a:spcBef>
                <a:spcPts val="0"/>
              </a:spcBef>
              <a:spcAft>
                <a:spcPts val="0"/>
              </a:spcAft>
              <a:buClr>
                <a:schemeClr val="lt1"/>
              </a:buClr>
              <a:buSzPts val="1500"/>
              <a:buNone/>
            </a:pPr>
            <a:r>
              <a:rPr lang="fr-FR">
                <a:solidFill>
                  <a:srgbClr val="1E682D"/>
                </a:solidFill>
              </a:rPr>
              <a:t>Thème de la campagne oecuménique : accès et </a:t>
            </a:r>
            <a:r>
              <a:rPr b="1" lang="fr-FR">
                <a:solidFill>
                  <a:srgbClr val="1E682D"/>
                </a:solidFill>
              </a:rPr>
              <a:t>droit aux semences</a:t>
            </a:r>
            <a:endParaRPr b="1">
              <a:solidFill>
                <a:srgbClr val="1E682D"/>
              </a:solidFill>
            </a:endParaRPr>
          </a:p>
          <a:p>
            <a:pPr indent="0" lvl="0" marL="7937" rtl="0" algn="l">
              <a:lnSpc>
                <a:spcPct val="115000"/>
              </a:lnSpc>
              <a:spcBef>
                <a:spcPts val="0"/>
              </a:spcBef>
              <a:spcAft>
                <a:spcPts val="0"/>
              </a:spcAft>
              <a:buSzPts val="1800"/>
              <a:buNone/>
            </a:pPr>
            <a:r>
              <a:t/>
            </a:r>
            <a:endParaRPr>
              <a:solidFill>
                <a:schemeClr val="dk1"/>
              </a:solidFill>
            </a:endParaRPr>
          </a:p>
          <a:p>
            <a:pPr indent="0" lvl="0" marL="7937" rtl="0" algn="l">
              <a:lnSpc>
                <a:spcPct val="115000"/>
              </a:lnSpc>
              <a:spcBef>
                <a:spcPts val="0"/>
              </a:spcBef>
              <a:spcAft>
                <a:spcPts val="0"/>
              </a:spcAft>
              <a:buClr>
                <a:schemeClr val="lt1"/>
              </a:buClr>
              <a:buSzPts val="1500"/>
              <a:buNone/>
            </a:pPr>
            <a:r>
              <a:t/>
            </a:r>
            <a:endParaRPr>
              <a:solidFill>
                <a:schemeClr val="dk1"/>
              </a:solidFill>
            </a:endParaRPr>
          </a:p>
          <a:p>
            <a:pPr indent="0" lvl="0" marL="7937" rtl="0" algn="l">
              <a:lnSpc>
                <a:spcPct val="115000"/>
              </a:lnSpc>
              <a:spcBef>
                <a:spcPts val="0"/>
              </a:spcBef>
              <a:spcAft>
                <a:spcPts val="0"/>
              </a:spcAft>
              <a:buClr>
                <a:schemeClr val="lt1"/>
              </a:buClr>
              <a:buSzPts val="1500"/>
              <a:buNone/>
            </a:pPr>
            <a:r>
              <a:t/>
            </a:r>
            <a:endParaRPr sz="1600">
              <a:solidFill>
                <a:schemeClr val="dk1"/>
              </a:solidFill>
            </a:endParaRPr>
          </a:p>
        </p:txBody>
      </p:sp>
      <p:sp>
        <p:nvSpPr>
          <p:cNvPr id="110" name="Google Shape;110;g3b9872f4fb8_0_0"/>
          <p:cNvSpPr txBox="1"/>
          <p:nvPr/>
        </p:nvSpPr>
        <p:spPr>
          <a:xfrm>
            <a:off x="311700" y="3887201"/>
            <a:ext cx="8520600" cy="862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lt1"/>
              </a:buClr>
              <a:buSzPts val="1500"/>
              <a:buFont typeface="Arial"/>
              <a:buNone/>
            </a:pPr>
            <a:r>
              <a:rPr b="1" lang="fr-FR" sz="1800">
                <a:solidFill>
                  <a:schemeClr val="dk1"/>
                </a:solidFill>
                <a:latin typeface="Play"/>
                <a:ea typeface="Play"/>
                <a:cs typeface="Play"/>
                <a:sym typeface="Play"/>
              </a:rPr>
              <a:t>Diversité et accès</a:t>
            </a:r>
            <a:r>
              <a:rPr lang="fr-FR" sz="1800">
                <a:solidFill>
                  <a:schemeClr val="dk1"/>
                </a:solidFill>
                <a:latin typeface="Play"/>
                <a:ea typeface="Play"/>
                <a:cs typeface="Play"/>
                <a:sym typeface="Play"/>
              </a:rPr>
              <a:t> nécessaires pour une alimentation en suffisance, résiliente et équilibrée !</a:t>
            </a:r>
            <a:endParaRPr b="0" i="0" sz="1400" u="none" cap="none" strike="noStrike">
              <a:solidFill>
                <a:srgbClr val="000000"/>
              </a:solidFill>
              <a:latin typeface="Arial"/>
              <a:ea typeface="Arial"/>
              <a:cs typeface="Arial"/>
              <a:sym typeface="Arial"/>
            </a:endParaRPr>
          </a:p>
          <a:p>
            <a:pPr indent="0" lvl="0" marL="7937" marR="0" rtl="0" algn="l">
              <a:lnSpc>
                <a:spcPct val="115000"/>
              </a:lnSpc>
              <a:spcBef>
                <a:spcPts val="0"/>
              </a:spcBef>
              <a:spcAft>
                <a:spcPts val="0"/>
              </a:spcAft>
              <a:buClr>
                <a:schemeClr val="lt1"/>
              </a:buClr>
              <a:buSzPts val="1500"/>
              <a:buFont typeface="Arial"/>
              <a:buNone/>
            </a:pPr>
            <a:r>
              <a:t/>
            </a:r>
            <a:endParaRPr b="0" i="0" sz="1600" u="none" cap="none" strike="noStrike">
              <a:solidFill>
                <a:schemeClr val="dk1"/>
              </a:solidFill>
              <a:latin typeface="Play"/>
              <a:ea typeface="Play"/>
              <a:cs typeface="Play"/>
              <a:sym typeface="Play"/>
            </a:endParaRPr>
          </a:p>
        </p:txBody>
      </p:sp>
      <p:pic>
        <p:nvPicPr>
          <p:cNvPr id="111" name="Google Shape;111;g3b9872f4fb8_0_0"/>
          <p:cNvPicPr preferRelativeResize="0"/>
          <p:nvPr/>
        </p:nvPicPr>
        <p:blipFill>
          <a:blip r:embed="rId3">
            <a:alphaModFix/>
          </a:blip>
          <a:stretch>
            <a:fillRect/>
          </a:stretch>
        </p:blipFill>
        <p:spPr>
          <a:xfrm>
            <a:off x="5557520" y="1381775"/>
            <a:ext cx="3117930" cy="20657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6"/>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fr-FR"/>
              <a:t>Fleur de la reconnaissance</a:t>
            </a:r>
            <a:endParaRPr/>
          </a:p>
        </p:txBody>
      </p:sp>
      <p:sp>
        <p:nvSpPr>
          <p:cNvPr id="117" name="Google Shape;117;p6"/>
          <p:cNvSpPr txBox="1"/>
          <p:nvPr>
            <p:ph idx="1" type="body"/>
          </p:nvPr>
        </p:nvSpPr>
        <p:spPr>
          <a:xfrm>
            <a:off x="311700" y="1287026"/>
            <a:ext cx="6262500" cy="3190800"/>
          </a:xfrm>
          <a:prstGeom prst="rect">
            <a:avLst/>
          </a:prstGeom>
          <a:noFill/>
          <a:ln>
            <a:noFill/>
          </a:ln>
        </p:spPr>
        <p:txBody>
          <a:bodyPr anchorCtr="0" anchor="t" bIns="91425" lIns="91425" spcFirstLastPara="1" rIns="91425" wrap="square" tIns="91425">
            <a:normAutofit lnSpcReduction="20000"/>
          </a:bodyPr>
          <a:lstStyle/>
          <a:p>
            <a:pPr indent="0" lvl="0" marL="7937" marR="0" rtl="0" algn="l">
              <a:lnSpc>
                <a:spcPct val="115000"/>
              </a:lnSpc>
              <a:spcBef>
                <a:spcPts val="0"/>
              </a:spcBef>
              <a:spcAft>
                <a:spcPts val="0"/>
              </a:spcAft>
              <a:buClr>
                <a:schemeClr val="lt1"/>
              </a:buClr>
              <a:buSzPts val="1500"/>
              <a:buFont typeface="Arial"/>
              <a:buNone/>
            </a:pPr>
            <a:r>
              <a:rPr lang="fr-FR">
                <a:solidFill>
                  <a:srgbClr val="1E682D"/>
                </a:solidFill>
              </a:rPr>
              <a:t>Sentiment de redevabilité (poids, obligation)    </a:t>
            </a:r>
            <a:endParaRPr>
              <a:solidFill>
                <a:srgbClr val="1E682D"/>
              </a:solidFill>
            </a:endParaRPr>
          </a:p>
          <a:p>
            <a:pPr indent="0" lvl="0" marL="7937" marR="0" rtl="0" algn="l">
              <a:lnSpc>
                <a:spcPct val="115000"/>
              </a:lnSpc>
              <a:spcBef>
                <a:spcPts val="0"/>
              </a:spcBef>
              <a:spcAft>
                <a:spcPts val="0"/>
              </a:spcAft>
              <a:buClr>
                <a:schemeClr val="lt1"/>
              </a:buClr>
              <a:buSzPts val="1500"/>
              <a:buFont typeface="Arial"/>
              <a:buNone/>
            </a:pPr>
            <a:r>
              <a:t/>
            </a:r>
            <a:endParaRPr>
              <a:solidFill>
                <a:srgbClr val="1E682D"/>
              </a:solidFill>
            </a:endParaRPr>
          </a:p>
          <a:p>
            <a:pPr indent="0" lvl="0" marL="7937" marR="0" rtl="0" algn="l">
              <a:lnSpc>
                <a:spcPct val="115000"/>
              </a:lnSpc>
              <a:spcBef>
                <a:spcPts val="0"/>
              </a:spcBef>
              <a:spcAft>
                <a:spcPts val="0"/>
              </a:spcAft>
              <a:buClr>
                <a:schemeClr val="lt1"/>
              </a:buClr>
              <a:buSzPts val="1500"/>
              <a:buFont typeface="Arial"/>
              <a:buNone/>
            </a:pPr>
            <a:r>
              <a:rPr lang="fr-FR">
                <a:solidFill>
                  <a:srgbClr val="1E682D"/>
                </a:solidFill>
              </a:rPr>
              <a:t>Reconnaissance (joie, merci, liberté)  </a:t>
            </a:r>
            <a:r>
              <a:rPr lang="fr-FR">
                <a:solidFill>
                  <a:schemeClr val="dk1"/>
                </a:solidFill>
              </a:rPr>
              <a:t>   </a:t>
            </a:r>
            <a:endParaRPr>
              <a:solidFill>
                <a:schemeClr val="dk1"/>
              </a:solidFill>
            </a:endParaRPr>
          </a:p>
          <a:p>
            <a:pPr indent="0" lvl="0" marL="7937" rtl="0" algn="l">
              <a:lnSpc>
                <a:spcPct val="115000"/>
              </a:lnSpc>
              <a:spcBef>
                <a:spcPts val="0"/>
              </a:spcBef>
              <a:spcAft>
                <a:spcPts val="0"/>
              </a:spcAft>
              <a:buSzPts val="1800"/>
              <a:buNone/>
            </a:pPr>
            <a:r>
              <a:t/>
            </a:r>
            <a:endParaRPr>
              <a:solidFill>
                <a:schemeClr val="dk1"/>
              </a:solidFill>
            </a:endParaRPr>
          </a:p>
          <a:p>
            <a:pPr indent="0" lvl="0" marL="7937" marR="0" rtl="0" algn="l">
              <a:lnSpc>
                <a:spcPct val="115000"/>
              </a:lnSpc>
              <a:spcBef>
                <a:spcPts val="0"/>
              </a:spcBef>
              <a:spcAft>
                <a:spcPts val="0"/>
              </a:spcAft>
              <a:buClr>
                <a:srgbClr val="000000"/>
              </a:buClr>
              <a:buSzPts val="1800"/>
              <a:buFont typeface="Arial"/>
              <a:buNone/>
            </a:pPr>
            <a:r>
              <a:rPr lang="fr-FR">
                <a:solidFill>
                  <a:schemeClr val="dk1"/>
                </a:solidFill>
              </a:rPr>
              <a:t>→ A</a:t>
            </a:r>
            <a:r>
              <a:rPr lang="fr-FR" sz="1800">
                <a:solidFill>
                  <a:schemeClr val="dk1"/>
                </a:solidFill>
                <a:latin typeface="Play"/>
                <a:ea typeface="Play"/>
                <a:cs typeface="Play"/>
                <a:sym typeface="Play"/>
              </a:rPr>
              <a:t>ctions/dons/bienfaits reçus qui me donnent de la joie et favorisent la reconnaissance</a:t>
            </a:r>
            <a:r>
              <a:rPr lang="fr-FR">
                <a:solidFill>
                  <a:schemeClr val="dk1"/>
                </a:solidFill>
              </a:rPr>
              <a:t> (</a:t>
            </a:r>
            <a:r>
              <a:rPr lang="fr-FR" sz="1800">
                <a:solidFill>
                  <a:schemeClr val="dk1"/>
                </a:solidFill>
                <a:latin typeface="Play"/>
                <a:ea typeface="Play"/>
                <a:cs typeface="Play"/>
                <a:sym typeface="Play"/>
              </a:rPr>
              <a:t>“je me sens reconnaissant-e quand…”</a:t>
            </a:r>
            <a:r>
              <a:rPr lang="fr-FR">
                <a:solidFill>
                  <a:schemeClr val="dk1"/>
                </a:solidFill>
              </a:rPr>
              <a:t>)</a:t>
            </a:r>
            <a:endParaRPr sz="1800">
              <a:solidFill>
                <a:schemeClr val="dk1"/>
              </a:solidFill>
              <a:latin typeface="Play"/>
              <a:ea typeface="Play"/>
              <a:cs typeface="Play"/>
              <a:sym typeface="Play"/>
            </a:endParaRPr>
          </a:p>
          <a:p>
            <a:pPr indent="0" lvl="0" marL="7937" marR="0" rtl="0" algn="l">
              <a:lnSpc>
                <a:spcPct val="115000"/>
              </a:lnSpc>
              <a:spcBef>
                <a:spcPts val="0"/>
              </a:spcBef>
              <a:spcAft>
                <a:spcPts val="0"/>
              </a:spcAft>
              <a:buClr>
                <a:srgbClr val="000000"/>
              </a:buClr>
              <a:buSzPts val="1800"/>
              <a:buNone/>
            </a:pPr>
            <a:r>
              <a:t/>
            </a:r>
            <a:endParaRPr>
              <a:solidFill>
                <a:schemeClr val="dk1"/>
              </a:solidFill>
            </a:endParaRPr>
          </a:p>
          <a:p>
            <a:pPr indent="0" lvl="0" marL="7937" marR="0" rtl="0" algn="l">
              <a:lnSpc>
                <a:spcPct val="115000"/>
              </a:lnSpc>
              <a:spcBef>
                <a:spcPts val="0"/>
              </a:spcBef>
              <a:spcAft>
                <a:spcPts val="0"/>
              </a:spcAft>
              <a:buClr>
                <a:srgbClr val="000000"/>
              </a:buClr>
              <a:buSzPts val="1800"/>
              <a:buNone/>
            </a:pPr>
            <a:r>
              <a:rPr lang="fr-FR">
                <a:solidFill>
                  <a:schemeClr val="dk1"/>
                </a:solidFill>
              </a:rPr>
              <a:t>→ S</a:t>
            </a:r>
            <a:r>
              <a:rPr lang="fr-FR" sz="1800">
                <a:solidFill>
                  <a:schemeClr val="dk1"/>
                </a:solidFill>
                <a:latin typeface="Play"/>
                <a:ea typeface="Play"/>
                <a:cs typeface="Play"/>
                <a:sym typeface="Play"/>
              </a:rPr>
              <a:t>ituations où j’ai l’impression de recevoir de la reconnaissance pour ce que je donne (“je reçois des marques de reconnaissance quand…”)</a:t>
            </a:r>
            <a:endParaRPr/>
          </a:p>
        </p:txBody>
      </p:sp>
      <p:sp>
        <p:nvSpPr>
          <p:cNvPr id="118" name="Google Shape;118;p6"/>
          <p:cNvSpPr/>
          <p:nvPr/>
        </p:nvSpPr>
        <p:spPr>
          <a:xfrm>
            <a:off x="1694588" y="1726105"/>
            <a:ext cx="302400" cy="181500"/>
          </a:xfrm>
          <a:prstGeom prst="mathNotEqual">
            <a:avLst>
              <a:gd fmla="val 23520" name="adj1"/>
              <a:gd fmla="val 6600000" name="adj2"/>
              <a:gd fmla="val 11760" name="adj3"/>
            </a:avLst>
          </a:prstGeom>
          <a:solidFill>
            <a:srgbClr val="1E682D"/>
          </a:solidFill>
          <a:ln cap="flat" cmpd="sng" w="9525">
            <a:solidFill>
              <a:srgbClr val="1E682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
              <a:ea typeface="Play"/>
              <a:cs typeface="Play"/>
              <a:sym typeface="Play"/>
            </a:endParaRPr>
          </a:p>
        </p:txBody>
      </p:sp>
      <p:pic>
        <p:nvPicPr>
          <p:cNvPr descr="Marguerite, Mauve, Fleur, Floral" id="119" name="Google Shape;119;p6"/>
          <p:cNvPicPr preferRelativeResize="0"/>
          <p:nvPr/>
        </p:nvPicPr>
        <p:blipFill>
          <a:blip r:embed="rId3">
            <a:alphaModFix/>
          </a:blip>
          <a:stretch>
            <a:fillRect/>
          </a:stretch>
        </p:blipFill>
        <p:spPr>
          <a:xfrm>
            <a:off x="6574200" y="1726100"/>
            <a:ext cx="1819150" cy="2633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sp>
        <p:nvSpPr>
          <p:cNvPr id="124" name="Google Shape;124;p19"/>
          <p:cNvSpPr txBox="1"/>
          <p:nvPr>
            <p:ph type="title"/>
          </p:nvPr>
        </p:nvSpPr>
        <p:spPr>
          <a:xfrm>
            <a:off x="311700" y="445025"/>
            <a:ext cx="69858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FR" sz="2400"/>
              <a:t>Le temps du choix pour sa détox </a:t>
            </a:r>
            <a:br>
              <a:rPr lang="fr-FR" sz="2400"/>
            </a:br>
            <a:endParaRPr sz="2400"/>
          </a:p>
        </p:txBody>
      </p:sp>
      <p:sp>
        <p:nvSpPr>
          <p:cNvPr id="125" name="Google Shape;125;p19"/>
          <p:cNvSpPr txBox="1"/>
          <p:nvPr>
            <p:ph idx="1" type="body"/>
          </p:nvPr>
        </p:nvSpPr>
        <p:spPr>
          <a:xfrm>
            <a:off x="311700" y="1152475"/>
            <a:ext cx="47379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SzPts val="1800"/>
              <a:buNone/>
            </a:pPr>
            <a:r>
              <a:rPr lang="fr-FR">
                <a:solidFill>
                  <a:schemeClr val="dk1"/>
                </a:solidFill>
              </a:rPr>
              <a:t>Lire ensemble l’introduction dans le cahier personnel de Détox </a:t>
            </a:r>
            <a:endParaRPr>
              <a:solidFill>
                <a:schemeClr val="dk1"/>
              </a:solidFill>
            </a:endParaRPr>
          </a:p>
          <a:p>
            <a:pPr indent="0" lvl="0" marL="0" rtl="0" algn="l">
              <a:lnSpc>
                <a:spcPct val="115000"/>
              </a:lnSpc>
              <a:spcBef>
                <a:spcPts val="1800"/>
              </a:spcBef>
              <a:spcAft>
                <a:spcPts val="0"/>
              </a:spcAft>
              <a:buSzPts val="1800"/>
              <a:buNone/>
            </a:pPr>
            <a:r>
              <a:rPr lang="fr-FR">
                <a:solidFill>
                  <a:schemeClr val="dk1"/>
                </a:solidFill>
              </a:rPr>
              <a:t>Temps de choix personnel</a:t>
            </a:r>
            <a:endParaRPr>
              <a:solidFill>
                <a:schemeClr val="dk1"/>
              </a:solidFill>
            </a:endParaRPr>
          </a:p>
          <a:p>
            <a:pPr indent="0" lvl="0" marL="0" rtl="0" algn="l">
              <a:lnSpc>
                <a:spcPct val="115000"/>
              </a:lnSpc>
              <a:spcBef>
                <a:spcPts val="1800"/>
              </a:spcBef>
              <a:spcAft>
                <a:spcPts val="0"/>
              </a:spcAft>
              <a:buSzPts val="1800"/>
              <a:buNone/>
            </a:pPr>
            <a:r>
              <a:rPr lang="fr-FR">
                <a:solidFill>
                  <a:schemeClr val="dk1"/>
                </a:solidFill>
                <a:extLst>
                  <a:ext uri="http://customooxmlschemas.google.com/">
                    <go:slidesCustomData xmlns:go="http://customooxmlschemas.google.com/" textRoundtripDataId="1"/>
                  </a:ext>
                </a:extLst>
              </a:rPr>
              <a:t>Inscription</a:t>
            </a:r>
            <a:endParaRPr>
              <a:solidFill>
                <a:schemeClr val="dk1"/>
              </a:solidFill>
            </a:endParaRPr>
          </a:p>
          <a:p>
            <a:pPr indent="0" lvl="0" marL="0" rtl="0" algn="l">
              <a:lnSpc>
                <a:spcPct val="115000"/>
              </a:lnSpc>
              <a:spcBef>
                <a:spcPts val="1800"/>
              </a:spcBef>
              <a:spcAft>
                <a:spcPts val="0"/>
              </a:spcAft>
              <a:buSzPts val="1800"/>
              <a:buNone/>
            </a:pPr>
            <a:r>
              <a:t/>
            </a:r>
            <a:endParaRPr b="1">
              <a:solidFill>
                <a:schemeClr val="dk1"/>
              </a:solidFill>
            </a:endParaRPr>
          </a:p>
          <a:p>
            <a:pPr indent="0" lvl="0" marL="0" rtl="0" algn="l">
              <a:lnSpc>
                <a:spcPct val="115000"/>
              </a:lnSpc>
              <a:spcBef>
                <a:spcPts val="600"/>
              </a:spcBef>
              <a:spcAft>
                <a:spcPts val="0"/>
              </a:spcAft>
              <a:buSzPts val="1800"/>
              <a:buNone/>
            </a:pPr>
            <a:r>
              <a:t/>
            </a:r>
            <a:endParaRPr>
              <a:solidFill>
                <a:schemeClr val="dk1"/>
              </a:solidFill>
            </a:endParaRPr>
          </a:p>
          <a:p>
            <a:pPr indent="0" lvl="0" marL="0" rtl="0" algn="l">
              <a:lnSpc>
                <a:spcPct val="115000"/>
              </a:lnSpc>
              <a:spcBef>
                <a:spcPts val="0"/>
              </a:spcBef>
              <a:spcAft>
                <a:spcPts val="0"/>
              </a:spcAft>
              <a:buSzPts val="1800"/>
              <a:buNone/>
            </a:pPr>
            <a:r>
              <a:t/>
            </a:r>
            <a:endParaRPr sz="1200">
              <a:solidFill>
                <a:schemeClr val="dk1"/>
              </a:solidFill>
            </a:endParaRPr>
          </a:p>
        </p:txBody>
      </p:sp>
      <p:pic>
        <p:nvPicPr>
          <p:cNvPr id="126" name="Google Shape;126;p19"/>
          <p:cNvPicPr preferRelativeResize="0"/>
          <p:nvPr/>
        </p:nvPicPr>
        <p:blipFill>
          <a:blip r:embed="rId3">
            <a:alphaModFix/>
          </a:blip>
          <a:stretch>
            <a:fillRect/>
          </a:stretch>
        </p:blipFill>
        <p:spPr>
          <a:xfrm>
            <a:off x="4482300" y="2049050"/>
            <a:ext cx="3858075" cy="2685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g3a1fdbd2f8a_0_19"/>
          <p:cNvSpPr txBox="1"/>
          <p:nvPr>
            <p:ph type="title"/>
          </p:nvPr>
        </p:nvSpPr>
        <p:spPr>
          <a:xfrm>
            <a:off x="311700" y="445025"/>
            <a:ext cx="69858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FR" sz="2400"/>
              <a:t>Création des binômes </a:t>
            </a:r>
            <a:br>
              <a:rPr lang="fr-FR" sz="2400"/>
            </a:br>
            <a:endParaRPr sz="2400"/>
          </a:p>
        </p:txBody>
      </p:sp>
      <p:sp>
        <p:nvSpPr>
          <p:cNvPr id="132" name="Google Shape;132;g3a1fdbd2f8a_0_19"/>
          <p:cNvSpPr txBox="1"/>
          <p:nvPr>
            <p:ph idx="1" type="body"/>
          </p:nvPr>
        </p:nvSpPr>
        <p:spPr>
          <a:xfrm>
            <a:off x="311700" y="1152475"/>
            <a:ext cx="7877100" cy="1125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fr-FR">
                <a:solidFill>
                  <a:schemeClr val="dk1"/>
                </a:solidFill>
              </a:rPr>
              <a:t>L’idée est que ces paires se donnent des nouvelles et s’encouragent entre les rencontres du groupe, en se téléphonant ou en partageant une balade, un thé, en priant pour l’autre, etc. (pas d’obligation bien entendu).</a:t>
            </a:r>
            <a:endParaRPr>
              <a:solidFill>
                <a:srgbClr val="1E682D"/>
              </a:solidFill>
            </a:endParaRPr>
          </a:p>
          <a:p>
            <a:pPr indent="0" lvl="0" marL="7937" rtl="0" algn="just">
              <a:lnSpc>
                <a:spcPct val="115000"/>
              </a:lnSpc>
              <a:spcBef>
                <a:spcPts val="0"/>
              </a:spcBef>
              <a:spcAft>
                <a:spcPts val="0"/>
              </a:spcAft>
              <a:buClr>
                <a:schemeClr val="dk1"/>
              </a:buClr>
              <a:buSzPts val="1100"/>
              <a:buFont typeface="Arial"/>
              <a:buNone/>
            </a:pPr>
            <a:r>
              <a:t/>
            </a:r>
            <a:endParaRPr i="1">
              <a:solidFill>
                <a:srgbClr val="1E682D"/>
              </a:solidFill>
            </a:endParaRPr>
          </a:p>
          <a:p>
            <a:pPr indent="0" lvl="0" marL="7937" rtl="0" algn="just">
              <a:lnSpc>
                <a:spcPct val="115000"/>
              </a:lnSpc>
              <a:spcBef>
                <a:spcPts val="0"/>
              </a:spcBef>
              <a:spcAft>
                <a:spcPts val="0"/>
              </a:spcAft>
              <a:buClr>
                <a:schemeClr val="lt1"/>
              </a:buClr>
              <a:buSzPts val="1400"/>
              <a:buNone/>
            </a:pPr>
            <a:r>
              <a:t/>
            </a:r>
            <a:endParaRPr i="1">
              <a:solidFill>
                <a:srgbClr val="1E682D"/>
              </a:solidFill>
            </a:endParaRPr>
          </a:p>
          <a:p>
            <a:pPr indent="0" lvl="0" marL="7937" rtl="0" algn="just">
              <a:lnSpc>
                <a:spcPct val="115000"/>
              </a:lnSpc>
              <a:spcBef>
                <a:spcPts val="0"/>
              </a:spcBef>
              <a:spcAft>
                <a:spcPts val="0"/>
              </a:spcAft>
              <a:buClr>
                <a:schemeClr val="lt1"/>
              </a:buClr>
              <a:buSzPts val="1400"/>
              <a:buNone/>
            </a:pPr>
            <a:r>
              <a:t/>
            </a:r>
            <a:endParaRPr i="1">
              <a:solidFill>
                <a:srgbClr val="1E682D"/>
              </a:solidFill>
            </a:endParaRPr>
          </a:p>
          <a:p>
            <a:pPr indent="0" lvl="0" marL="7937" rtl="0" algn="just">
              <a:lnSpc>
                <a:spcPct val="115000"/>
              </a:lnSpc>
              <a:spcBef>
                <a:spcPts val="0"/>
              </a:spcBef>
              <a:spcAft>
                <a:spcPts val="0"/>
              </a:spcAft>
              <a:buClr>
                <a:schemeClr val="lt1"/>
              </a:buClr>
              <a:buSzPts val="1400"/>
              <a:buNone/>
            </a:pPr>
            <a:r>
              <a:rPr i="1" lang="fr-FR">
                <a:solidFill>
                  <a:srgbClr val="1E682D"/>
                </a:solidFill>
              </a:rPr>
              <a:t>Discuter pour définir comment le </a:t>
            </a:r>
            <a:br>
              <a:rPr i="1" lang="fr-FR">
                <a:solidFill>
                  <a:srgbClr val="1E682D"/>
                </a:solidFill>
              </a:rPr>
            </a:br>
            <a:r>
              <a:rPr i="1" lang="fr-FR">
                <a:solidFill>
                  <a:srgbClr val="1E682D"/>
                </a:solidFill>
              </a:rPr>
              <a:t>tandem a envie de s’encourager entre </a:t>
            </a:r>
            <a:br>
              <a:rPr i="1" lang="fr-FR">
                <a:solidFill>
                  <a:srgbClr val="1E682D"/>
                </a:solidFill>
              </a:rPr>
            </a:br>
            <a:r>
              <a:rPr i="1" lang="fr-FR">
                <a:solidFill>
                  <a:srgbClr val="1E682D"/>
                </a:solidFill>
              </a:rPr>
              <a:t>les rencontres.</a:t>
            </a:r>
            <a:endParaRPr/>
          </a:p>
          <a:p>
            <a:pPr indent="0" lvl="0" marL="0" rtl="0" algn="just">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800"/>
              </a:spcBef>
              <a:spcAft>
                <a:spcPts val="0"/>
              </a:spcAft>
              <a:buSzPts val="1800"/>
              <a:buNone/>
            </a:pPr>
            <a:r>
              <a:t/>
            </a:r>
            <a:endParaRPr b="1">
              <a:solidFill>
                <a:schemeClr val="dk1"/>
              </a:solidFill>
            </a:endParaRPr>
          </a:p>
          <a:p>
            <a:pPr indent="0" lvl="0" marL="0" rtl="0" algn="l">
              <a:lnSpc>
                <a:spcPct val="115000"/>
              </a:lnSpc>
              <a:spcBef>
                <a:spcPts val="600"/>
              </a:spcBef>
              <a:spcAft>
                <a:spcPts val="0"/>
              </a:spcAft>
              <a:buSzPts val="1800"/>
              <a:buNone/>
            </a:pPr>
            <a:r>
              <a:t/>
            </a:r>
            <a:endParaRPr>
              <a:solidFill>
                <a:schemeClr val="dk1"/>
              </a:solidFill>
            </a:endParaRPr>
          </a:p>
          <a:p>
            <a:pPr indent="0" lvl="0" marL="0" rtl="0" algn="l">
              <a:lnSpc>
                <a:spcPct val="115000"/>
              </a:lnSpc>
              <a:spcBef>
                <a:spcPts val="0"/>
              </a:spcBef>
              <a:spcAft>
                <a:spcPts val="0"/>
              </a:spcAft>
              <a:buSzPts val="1800"/>
              <a:buNone/>
            </a:pPr>
            <a:r>
              <a:t/>
            </a:r>
            <a:endParaRPr>
              <a:solidFill>
                <a:schemeClr val="dk1"/>
              </a:solidFill>
            </a:endParaRPr>
          </a:p>
        </p:txBody>
      </p:sp>
      <p:pic>
        <p:nvPicPr>
          <p:cNvPr id="133" name="Google Shape;133;g3a1fdbd2f8a_0_19"/>
          <p:cNvPicPr preferRelativeResize="0"/>
          <p:nvPr/>
        </p:nvPicPr>
        <p:blipFill rotWithShape="1">
          <a:blip r:embed="rId3">
            <a:alphaModFix/>
          </a:blip>
          <a:srcRect b="0" l="0" r="0" t="0"/>
          <a:stretch/>
        </p:blipFill>
        <p:spPr>
          <a:xfrm>
            <a:off x="4725156" y="2571750"/>
            <a:ext cx="3463642" cy="2304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22"/>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fr-FR" sz="2400"/>
              <a:t>Annonces</a:t>
            </a:r>
            <a:endParaRPr/>
          </a:p>
        </p:txBody>
      </p:sp>
      <p:sp>
        <p:nvSpPr>
          <p:cNvPr id="139" name="Google Shape;139;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fr-FR">
                <a:solidFill>
                  <a:schemeClr val="dk1"/>
                </a:solidFill>
              </a:rPr>
              <a:t>La célébration œcuménique de Détox’ la Terre le dimache 22 mars 17h à la Chapelle de la Grand Part à Jongny. Visite de la communauté de la grande tablée à 15h30 possible pour qui le souhaite. C’est juste au dessus de la chapelle. </a:t>
            </a:r>
            <a:endParaRPr/>
          </a:p>
          <a:p>
            <a:pPr indent="0" lvl="0" marL="0" rtl="0" algn="l">
              <a:lnSpc>
                <a:spcPct val="115000"/>
              </a:lnSpc>
              <a:spcBef>
                <a:spcPts val="0"/>
              </a:spcBef>
              <a:spcAft>
                <a:spcPts val="0"/>
              </a:spcAft>
              <a:buSzPts val="1800"/>
              <a:buNone/>
            </a:pPr>
            <a:r>
              <a:rPr lang="fr-FR">
                <a:solidFill>
                  <a:schemeClr val="dk1"/>
                </a:solidFill>
              </a:rPr>
              <a:t>(Ce sera l’occasion de voir des personnes d’autres groupes qui vivent la même expérience !)</a:t>
            </a:r>
            <a:endParaRPr/>
          </a:p>
          <a:p>
            <a:pPr indent="0" lvl="0" marL="0" rtl="0" algn="l">
              <a:lnSpc>
                <a:spcPct val="115000"/>
              </a:lnSpc>
              <a:spcBef>
                <a:spcPts val="0"/>
              </a:spcBef>
              <a:spcAft>
                <a:spcPts val="0"/>
              </a:spcAft>
              <a:buSzPts val="1800"/>
              <a:buNone/>
            </a:pPr>
            <a:r>
              <a:t/>
            </a:r>
            <a:endParaRPr>
              <a:solidFill>
                <a:schemeClr val="dk1"/>
              </a:solidFill>
            </a:endParaRPr>
          </a:p>
          <a:p>
            <a:pPr indent="0" lvl="0" marL="0" rtl="0" algn="l">
              <a:lnSpc>
                <a:spcPct val="115000"/>
              </a:lnSpc>
              <a:spcBef>
                <a:spcPts val="0"/>
              </a:spcBef>
              <a:spcAft>
                <a:spcPts val="0"/>
              </a:spcAft>
              <a:buSzPts val="1800"/>
              <a:buNone/>
            </a:pPr>
            <a:r>
              <a:t/>
            </a:r>
            <a:endParaRPr>
              <a:solidFill>
                <a:schemeClr val="dk1"/>
              </a:solidFill>
            </a:endParaRPr>
          </a:p>
          <a:p>
            <a:pPr indent="0" lvl="0" marL="0" rtl="0" algn="l">
              <a:lnSpc>
                <a:spcPct val="115000"/>
              </a:lnSpc>
              <a:spcBef>
                <a:spcPts val="0"/>
              </a:spcBef>
              <a:spcAft>
                <a:spcPts val="0"/>
              </a:spcAft>
              <a:buSzPts val="1800"/>
              <a:buNone/>
            </a:pPr>
            <a:r>
              <a:rPr lang="fr-FR">
                <a:solidFill>
                  <a:schemeClr val="dk1"/>
                </a:solidFill>
              </a:rPr>
              <a:t>Prochaine rencontre: don comme justice. </a:t>
            </a:r>
            <a:endParaRPr/>
          </a:p>
          <a:p>
            <a:pPr indent="0" lvl="0" marL="0" rtl="0" algn="l">
              <a:lnSpc>
                <a:spcPct val="115000"/>
              </a:lnSpc>
              <a:spcBef>
                <a:spcPts val="0"/>
              </a:spcBef>
              <a:spcAft>
                <a:spcPts val="0"/>
              </a:spcAft>
              <a:buSzPts val="1800"/>
              <a:buNone/>
            </a:pPr>
            <a:r>
              <a:t/>
            </a:r>
            <a:endParaRPr>
              <a:solidFill>
                <a:schemeClr val="dk1"/>
              </a:solidFill>
            </a:endParaRPr>
          </a:p>
          <a:p>
            <a:pPr indent="0" lvl="0" marL="0" rtl="0" algn="l">
              <a:lnSpc>
                <a:spcPct val="115000"/>
              </a:lnSpc>
              <a:spcBef>
                <a:spcPts val="0"/>
              </a:spcBef>
              <a:spcAft>
                <a:spcPts val="0"/>
              </a:spcAft>
              <a:buSzPts val="1800"/>
              <a:buNone/>
            </a:pPr>
            <a:r>
              <a:rPr lang="fr-FR">
                <a:solidFill>
                  <a:schemeClr val="dk1"/>
                </a:solidFill>
                <a:highlight>
                  <a:srgbClr val="FFFF00"/>
                </a:highlight>
              </a:rPr>
              <a:t>Rappeler la date.</a:t>
            </a:r>
            <a:endParaRPr b="1">
              <a:solidFill>
                <a:schemeClr val="dk1"/>
              </a:solidFill>
              <a:highlight>
                <a:srgbClr val="FFFF00"/>
              </a:highlight>
            </a:endParaRPr>
          </a:p>
          <a:p>
            <a:pPr indent="0" lvl="0" marL="0" rtl="0" algn="l">
              <a:lnSpc>
                <a:spcPct val="115000"/>
              </a:lnSpc>
              <a:spcBef>
                <a:spcPts val="0"/>
              </a:spcBef>
              <a:spcAft>
                <a:spcPts val="0"/>
              </a:spcAft>
              <a:buSzPts val="1800"/>
              <a:buNone/>
            </a:pPr>
            <a:r>
              <a:t/>
            </a:r>
            <a:endParaRPr>
              <a:solidFill>
                <a:schemeClr val="dk1"/>
              </a:solidFill>
            </a:endParaRPr>
          </a:p>
          <a:p>
            <a:pPr indent="0" lvl="0" marL="0" rtl="0" algn="l">
              <a:lnSpc>
                <a:spcPct val="115000"/>
              </a:lnSpc>
              <a:spcBef>
                <a:spcPts val="0"/>
              </a:spcBef>
              <a:spcAft>
                <a:spcPts val="0"/>
              </a:spcAft>
              <a:buSzPts val="1800"/>
              <a:buNone/>
            </a:pPr>
            <a:r>
              <a:t/>
            </a:r>
            <a:endParaRPr>
              <a:solidFill>
                <a:schemeClr val="dk1"/>
              </a:solidFill>
            </a:endParaRPr>
          </a:p>
        </p:txBody>
      </p:sp>
      <p:pic>
        <p:nvPicPr>
          <p:cNvPr id="140" name="Google Shape;140;p22"/>
          <p:cNvPicPr preferRelativeResize="0"/>
          <p:nvPr/>
        </p:nvPicPr>
        <p:blipFill>
          <a:blip r:embed="rId3">
            <a:alphaModFix/>
          </a:blip>
          <a:stretch>
            <a:fillRect/>
          </a:stretch>
        </p:blipFill>
        <p:spPr>
          <a:xfrm>
            <a:off x="5739700" y="2485600"/>
            <a:ext cx="2216925" cy="2216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1"/>
          <p:cNvPicPr preferRelativeResize="0"/>
          <p:nvPr/>
        </p:nvPicPr>
        <p:blipFill>
          <a:blip r:embed="rId3">
            <a:alphaModFix/>
          </a:blip>
          <a:stretch>
            <a:fillRect/>
          </a:stretch>
        </p:blipFill>
        <p:spPr>
          <a:xfrm>
            <a:off x="5971275" y="990709"/>
            <a:ext cx="3297174" cy="4081574"/>
          </a:xfrm>
          <a:prstGeom prst="rect">
            <a:avLst/>
          </a:prstGeom>
          <a:noFill/>
          <a:ln>
            <a:noFill/>
          </a:ln>
        </p:spPr>
      </p:pic>
      <p:sp>
        <p:nvSpPr>
          <p:cNvPr id="146" name="Google Shape;146;p21"/>
          <p:cNvSpPr txBox="1"/>
          <p:nvPr>
            <p:ph type="title"/>
          </p:nvPr>
        </p:nvSpPr>
        <p:spPr>
          <a:xfrm>
            <a:off x="311700" y="445025"/>
            <a:ext cx="6985716"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FR" sz="2400"/>
              <a:t>Prière de conclusion </a:t>
            </a:r>
            <a:br>
              <a:rPr lang="fr-FR" sz="2400"/>
            </a:br>
            <a:br>
              <a:rPr b="1" lang="fr-FR" sz="2400"/>
            </a:br>
            <a:endParaRPr sz="2400"/>
          </a:p>
        </p:txBody>
      </p:sp>
      <p:sp>
        <p:nvSpPr>
          <p:cNvPr id="147" name="Google Shape;147;p21"/>
          <p:cNvSpPr txBox="1"/>
          <p:nvPr>
            <p:ph idx="1" type="body"/>
          </p:nvPr>
        </p:nvSpPr>
        <p:spPr>
          <a:xfrm>
            <a:off x="311700" y="1017725"/>
            <a:ext cx="5739900" cy="3766200"/>
          </a:xfrm>
          <a:prstGeom prst="rect">
            <a:avLst/>
          </a:prstGeom>
          <a:noFill/>
          <a:ln>
            <a:noFill/>
          </a:ln>
        </p:spPr>
        <p:txBody>
          <a:bodyPr anchorCtr="0" anchor="t" bIns="91425" lIns="91425" spcFirstLastPara="1" rIns="91425" wrap="square" tIns="91425">
            <a:noAutofit/>
          </a:bodyPr>
          <a:lstStyle/>
          <a:p>
            <a:pPr indent="0" lvl="0" marL="7937" marR="0" rtl="0" algn="just">
              <a:lnSpc>
                <a:spcPct val="115000"/>
              </a:lnSpc>
              <a:spcBef>
                <a:spcPts val="0"/>
              </a:spcBef>
              <a:spcAft>
                <a:spcPts val="0"/>
              </a:spcAft>
              <a:buClr>
                <a:schemeClr val="lt1"/>
              </a:buClr>
              <a:buSzPts val="1400"/>
              <a:buFont typeface="Arial"/>
              <a:buNone/>
            </a:pPr>
            <a:r>
              <a:rPr i="1" lang="fr-FR">
                <a:solidFill>
                  <a:srgbClr val="1E682D"/>
                </a:solidFill>
              </a:rPr>
              <a:t>Dieu de vie,</a:t>
            </a:r>
            <a:endParaRPr i="1">
              <a:solidFill>
                <a:srgbClr val="1E682D"/>
              </a:solidFill>
            </a:endParaRPr>
          </a:p>
          <a:p>
            <a:pPr indent="0" lvl="0" marL="7937" marR="0" rtl="0" algn="just">
              <a:lnSpc>
                <a:spcPct val="115000"/>
              </a:lnSpc>
              <a:spcBef>
                <a:spcPts val="0"/>
              </a:spcBef>
              <a:spcAft>
                <a:spcPts val="0"/>
              </a:spcAft>
              <a:buClr>
                <a:schemeClr val="lt1"/>
              </a:buClr>
              <a:buSzPts val="1400"/>
              <a:buFont typeface="Arial"/>
              <a:buNone/>
            </a:pPr>
            <a:r>
              <a:rPr i="1" lang="fr-FR">
                <a:solidFill>
                  <a:srgbClr val="1E682D"/>
                </a:solidFill>
              </a:rPr>
              <a:t>Merci pour ce temps partagé ensemble, pour la présence et les apports de chacun et chacune qui est présent ici aujourd’hui.</a:t>
            </a:r>
            <a:endParaRPr i="1">
              <a:solidFill>
                <a:srgbClr val="1E682D"/>
              </a:solidFill>
            </a:endParaRPr>
          </a:p>
          <a:p>
            <a:pPr indent="0" lvl="0" marL="7937" marR="0" rtl="0" algn="just">
              <a:lnSpc>
                <a:spcPct val="115000"/>
              </a:lnSpc>
              <a:spcBef>
                <a:spcPts val="0"/>
              </a:spcBef>
              <a:spcAft>
                <a:spcPts val="0"/>
              </a:spcAft>
              <a:buClr>
                <a:schemeClr val="lt1"/>
              </a:buClr>
              <a:buSzPts val="1400"/>
              <a:buFont typeface="Arial"/>
              <a:buNone/>
            </a:pPr>
            <a:r>
              <a:rPr i="1" lang="fr-FR">
                <a:solidFill>
                  <a:srgbClr val="1E682D"/>
                </a:solidFill>
              </a:rPr>
              <a:t>Garde-nous dans ta présence sur le chemin de cette détox.</a:t>
            </a:r>
            <a:endParaRPr i="1">
              <a:solidFill>
                <a:srgbClr val="1E682D"/>
              </a:solidFill>
            </a:endParaRPr>
          </a:p>
          <a:p>
            <a:pPr indent="0" lvl="0" marL="7937" marR="0" rtl="0" algn="just">
              <a:lnSpc>
                <a:spcPct val="115000"/>
              </a:lnSpc>
              <a:spcBef>
                <a:spcPts val="0"/>
              </a:spcBef>
              <a:spcAft>
                <a:spcPts val="0"/>
              </a:spcAft>
              <a:buClr>
                <a:schemeClr val="lt1"/>
              </a:buClr>
              <a:buSzPts val="1400"/>
              <a:buFont typeface="Arial"/>
              <a:buNone/>
            </a:pPr>
            <a:r>
              <a:rPr i="1" lang="fr-FR">
                <a:solidFill>
                  <a:srgbClr val="1E682D"/>
                </a:solidFill>
              </a:rPr>
              <a:t>Que ce temps pris ensemble, pour nous-mêmes et pour toi porte du fruit en nous et autour de nous.</a:t>
            </a:r>
            <a:endParaRPr i="1">
              <a:solidFill>
                <a:srgbClr val="1E682D"/>
              </a:solidFill>
            </a:endParaRPr>
          </a:p>
          <a:p>
            <a:pPr indent="0" lvl="0" marL="7937" marR="0" rtl="0" algn="just">
              <a:lnSpc>
                <a:spcPct val="115000"/>
              </a:lnSpc>
              <a:spcBef>
                <a:spcPts val="0"/>
              </a:spcBef>
              <a:spcAft>
                <a:spcPts val="0"/>
              </a:spcAft>
              <a:buClr>
                <a:schemeClr val="lt1"/>
              </a:buClr>
              <a:buSzPts val="1400"/>
              <a:buFont typeface="Arial"/>
              <a:buNone/>
            </a:pPr>
            <a:r>
              <a:rPr i="1" lang="fr-FR">
                <a:solidFill>
                  <a:srgbClr val="1E682D"/>
                </a:solidFill>
              </a:rPr>
              <a:t>Encourage-nous, pour que nous puissions donner du courage à d’autres que nous.</a:t>
            </a:r>
            <a:endParaRPr i="1">
              <a:solidFill>
                <a:srgbClr val="1E682D"/>
              </a:solidFill>
            </a:endParaRPr>
          </a:p>
          <a:p>
            <a:pPr indent="0" lvl="0" marL="7937" marR="0" rtl="0" algn="just">
              <a:lnSpc>
                <a:spcPct val="115000"/>
              </a:lnSpc>
              <a:spcBef>
                <a:spcPts val="0"/>
              </a:spcBef>
              <a:spcAft>
                <a:spcPts val="0"/>
              </a:spcAft>
              <a:buClr>
                <a:schemeClr val="lt1"/>
              </a:buClr>
              <a:buSzPts val="1400"/>
              <a:buFont typeface="Arial"/>
              <a:buNone/>
            </a:pPr>
            <a:r>
              <a:rPr i="1" lang="fr-FR">
                <a:solidFill>
                  <a:srgbClr val="1E682D"/>
                </a:solidFill>
              </a:rPr>
              <a:t>Au nom du Christ, amen.</a:t>
            </a:r>
            <a:endParaRPr sz="2000">
              <a:solidFill>
                <a:srgbClr val="1E682D"/>
              </a:solidFill>
            </a:endParaRPr>
          </a:p>
          <a:p>
            <a:pPr indent="-7938" lvl="0" marL="7938" rtl="0" algn="l">
              <a:lnSpc>
                <a:spcPct val="115000"/>
              </a:lnSpc>
              <a:spcBef>
                <a:spcPts val="1800"/>
              </a:spcBef>
              <a:spcAft>
                <a:spcPts val="0"/>
              </a:spcAft>
              <a:buSzPts val="1800"/>
              <a:buNone/>
            </a:pPr>
            <a:r>
              <a:t/>
            </a:r>
            <a:endParaRPr b="1" sz="2000">
              <a:solidFill>
                <a:srgbClr val="1E682D"/>
              </a:solidFill>
            </a:endParaRPr>
          </a:p>
          <a:p>
            <a:pPr indent="0" lvl="0" marL="0" rtl="0" algn="l">
              <a:lnSpc>
                <a:spcPct val="115000"/>
              </a:lnSpc>
              <a:spcBef>
                <a:spcPts val="600"/>
              </a:spcBef>
              <a:spcAft>
                <a:spcPts val="0"/>
              </a:spcAft>
              <a:buSzPts val="1800"/>
              <a:buNone/>
            </a:pPr>
            <a:r>
              <a:t/>
            </a:r>
            <a:endParaRPr sz="2000">
              <a:solidFill>
                <a:srgbClr val="1E682D"/>
              </a:solidFill>
            </a:endParaRPr>
          </a:p>
          <a:p>
            <a:pPr indent="0" lvl="0" marL="0" rtl="0" algn="l">
              <a:lnSpc>
                <a:spcPct val="115000"/>
              </a:lnSpc>
              <a:spcBef>
                <a:spcPts val="0"/>
              </a:spcBef>
              <a:spcAft>
                <a:spcPts val="0"/>
              </a:spcAft>
              <a:buSzPts val="1800"/>
              <a:buNone/>
            </a:pPr>
            <a:r>
              <a:t/>
            </a:r>
            <a:endParaRPr sz="2000">
              <a:solidFill>
                <a:srgbClr val="1E682D"/>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